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4"/>
  </p:sldMasterIdLst>
  <p:notesMasterIdLst>
    <p:notesMasterId r:id="rId19"/>
  </p:notesMasterIdLst>
  <p:sldIdLst>
    <p:sldId id="256" r:id="rId5"/>
    <p:sldId id="260" r:id="rId6"/>
    <p:sldId id="268" r:id="rId7"/>
    <p:sldId id="273" r:id="rId8"/>
    <p:sldId id="269" r:id="rId9"/>
    <p:sldId id="271" r:id="rId10"/>
    <p:sldId id="274" r:id="rId11"/>
    <p:sldId id="276" r:id="rId12"/>
    <p:sldId id="277" r:id="rId13"/>
    <p:sldId id="278" r:id="rId14"/>
    <p:sldId id="270" r:id="rId15"/>
    <p:sldId id="272" r:id="rId16"/>
    <p:sldId id="279" r:id="rId17"/>
    <p:sldId id="280" r:id="rId18"/>
  </p:sldIdLst>
  <p:sldSz cx="10680700" cy="75565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anna Tront" initials="JT" lastIdx="2" clrIdx="0">
    <p:extLst>
      <p:ext uri="{19B8F6BF-5375-455C-9EA6-DF929625EA0E}">
        <p15:presenceInfo xmlns:p15="http://schemas.microsoft.com/office/powerpoint/2012/main" userId="S-1-5-21-3544567591-2056692124-351362620-213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E6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FE3"/>
          </a:solidFill>
        </a:fill>
      </a:tcStyle>
    </a:wholeTbl>
    <a:band2H>
      <a:tcTxStyle/>
      <a:tcStyle>
        <a:tcBdr/>
        <a:fill>
          <a:solidFill>
            <a:srgbClr val="E6E8F2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4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4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4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CDD"/>
          </a:solidFill>
        </a:fill>
      </a:tcStyle>
    </a:wholeTbl>
    <a:band2H>
      <a:tcTxStyle/>
      <a:tcStyle>
        <a:tcBdr/>
        <a:fill>
          <a:solidFill>
            <a:srgbClr val="E6E7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0CB"/>
          </a:solidFill>
        </a:fill>
      </a:tcStyle>
    </a:wholeTbl>
    <a:band2H>
      <a:tcTxStyle/>
      <a:tcStyle>
        <a:tcBdr/>
        <a:fill>
          <a:solidFill>
            <a:srgbClr val="FFF7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5CA"/>
          </a:solidFill>
        </a:fill>
      </a:tcStyle>
    </a:wholeTbl>
    <a:band2H>
      <a:tcTxStyle/>
      <a:tcStyle>
        <a:tcBdr/>
        <a:fill>
          <a:solidFill>
            <a:srgbClr val="FFFA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119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bgk.pl/programy-i-fundusze" TargetMode="External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bgk.pl/programy-i-fundusze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10F120-609A-4DFC-AD01-3993FA925A8D}" type="doc">
      <dgm:prSet loTypeId="urn:microsoft.com/office/officeart/2005/8/layout/hList9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9711D55B-5747-44A5-A8B5-5202403639BD}">
      <dgm:prSet phldrT="[Tekst]"/>
      <dgm:spPr/>
      <dgm:t>
        <a:bodyPr/>
        <a:lstStyle/>
        <a:p>
          <a:r>
            <a:rPr lang="pl-PL" b="1" dirty="0" smtClean="0">
              <a:solidFill>
                <a:schemeClr val="tx1"/>
              </a:solidFill>
            </a:rPr>
            <a:t>INNE</a:t>
          </a:r>
          <a:endParaRPr lang="pl-PL" b="1" dirty="0">
            <a:solidFill>
              <a:schemeClr val="tx1"/>
            </a:solidFill>
          </a:endParaRPr>
        </a:p>
      </dgm:t>
    </dgm:pt>
    <dgm:pt modelId="{21AFE194-EA73-4A3E-830C-A696CD564746}" type="parTrans" cxnId="{45D6E991-F4D6-4130-B96F-D5354EC0FD04}">
      <dgm:prSet/>
      <dgm:spPr/>
      <dgm:t>
        <a:bodyPr/>
        <a:lstStyle/>
        <a:p>
          <a:endParaRPr lang="pl-PL"/>
        </a:p>
      </dgm:t>
    </dgm:pt>
    <dgm:pt modelId="{197E7AA2-62DD-4239-9D66-05CC44FAE4FA}" type="sibTrans" cxnId="{45D6E991-F4D6-4130-B96F-D5354EC0FD04}">
      <dgm:prSet/>
      <dgm:spPr/>
      <dgm:t>
        <a:bodyPr/>
        <a:lstStyle/>
        <a:p>
          <a:endParaRPr lang="pl-PL"/>
        </a:p>
      </dgm:t>
    </dgm:pt>
    <dgm:pt modelId="{7B872DDF-BD6C-4EAE-9428-1DD93DDFE20B}">
      <dgm:prSet phldrT="[Tekst]"/>
      <dgm:spPr/>
      <dgm:t>
        <a:bodyPr/>
        <a:lstStyle/>
        <a:p>
          <a:r>
            <a:rPr lang="pl-PL" dirty="0" smtClean="0"/>
            <a:t>IF to nie dotacja!</a:t>
          </a:r>
          <a:endParaRPr lang="pl-PL" dirty="0"/>
        </a:p>
      </dgm:t>
    </dgm:pt>
    <dgm:pt modelId="{5FA79380-EEEF-448C-B7AB-9292C0D646D1}" type="parTrans" cxnId="{D851532E-3AF5-4D59-85CA-1545E2A75AF9}">
      <dgm:prSet/>
      <dgm:spPr/>
      <dgm:t>
        <a:bodyPr/>
        <a:lstStyle/>
        <a:p>
          <a:endParaRPr lang="pl-PL"/>
        </a:p>
      </dgm:t>
    </dgm:pt>
    <dgm:pt modelId="{B1639C19-AA31-4D37-BDDD-EF30489B8F7D}" type="sibTrans" cxnId="{D851532E-3AF5-4D59-85CA-1545E2A75AF9}">
      <dgm:prSet/>
      <dgm:spPr/>
      <dgm:t>
        <a:bodyPr/>
        <a:lstStyle/>
        <a:p>
          <a:endParaRPr lang="pl-PL"/>
        </a:p>
      </dgm:t>
    </dgm:pt>
    <dgm:pt modelId="{AC9831D0-7B29-4EBC-BEA5-195885E44D52}">
      <dgm:prSet phldrT="[Tekst]"/>
      <dgm:spPr/>
      <dgm:t>
        <a:bodyPr/>
        <a:lstStyle/>
        <a:p>
          <a:r>
            <a:rPr lang="pl-PL" dirty="0" smtClean="0"/>
            <a:t>Inne zasady</a:t>
          </a:r>
          <a:endParaRPr lang="pl-PL" dirty="0"/>
        </a:p>
      </dgm:t>
    </dgm:pt>
    <dgm:pt modelId="{46CAA7BA-DA42-431D-BF28-BAA69BEA138F}" type="parTrans" cxnId="{A4CB9554-255C-46C9-9034-A616E92BF091}">
      <dgm:prSet/>
      <dgm:spPr/>
      <dgm:t>
        <a:bodyPr/>
        <a:lstStyle/>
        <a:p>
          <a:endParaRPr lang="pl-PL"/>
        </a:p>
      </dgm:t>
    </dgm:pt>
    <dgm:pt modelId="{64765598-82F5-49BC-A3AD-E094622201ED}" type="sibTrans" cxnId="{A4CB9554-255C-46C9-9034-A616E92BF091}">
      <dgm:prSet/>
      <dgm:spPr/>
      <dgm:t>
        <a:bodyPr/>
        <a:lstStyle/>
        <a:p>
          <a:endParaRPr lang="pl-PL"/>
        </a:p>
      </dgm:t>
    </dgm:pt>
    <dgm:pt modelId="{E07177C9-1C8E-40CA-AB58-9226E1EC1B58}">
      <dgm:prSet phldrT="[Tekst]"/>
      <dgm:spPr/>
      <dgm:t>
        <a:bodyPr/>
        <a:lstStyle/>
        <a:p>
          <a:r>
            <a:rPr lang="pl-PL" b="1" dirty="0" smtClean="0">
              <a:solidFill>
                <a:schemeClr val="tx1"/>
              </a:solidFill>
            </a:rPr>
            <a:t>DZIWNE</a:t>
          </a:r>
          <a:endParaRPr lang="pl-PL" b="1" dirty="0">
            <a:solidFill>
              <a:schemeClr val="tx1"/>
            </a:solidFill>
          </a:endParaRPr>
        </a:p>
      </dgm:t>
    </dgm:pt>
    <dgm:pt modelId="{EC02D8AF-BF89-4313-B16D-566740F2C3E1}" type="parTrans" cxnId="{EB4B320C-748E-4014-933B-AE58FFB1FF98}">
      <dgm:prSet/>
      <dgm:spPr/>
      <dgm:t>
        <a:bodyPr/>
        <a:lstStyle/>
        <a:p>
          <a:endParaRPr lang="pl-PL"/>
        </a:p>
      </dgm:t>
    </dgm:pt>
    <dgm:pt modelId="{D38AF05E-823F-49D2-88A0-DE77270D07EC}" type="sibTrans" cxnId="{EB4B320C-748E-4014-933B-AE58FFB1FF98}">
      <dgm:prSet/>
      <dgm:spPr/>
      <dgm:t>
        <a:bodyPr/>
        <a:lstStyle/>
        <a:p>
          <a:endParaRPr lang="pl-PL"/>
        </a:p>
      </dgm:t>
    </dgm:pt>
    <dgm:pt modelId="{9B2EE84E-069F-4CDB-98F2-E3CAC9E44642}">
      <dgm:prSet phldrT="[Tekst]"/>
      <dgm:spPr/>
      <dgm:t>
        <a:bodyPr/>
        <a:lstStyle/>
        <a:p>
          <a:r>
            <a:rPr lang="pl-PL" dirty="0" smtClean="0"/>
            <a:t>Zwrotne, czyli jakie?</a:t>
          </a:r>
          <a:endParaRPr lang="pl-PL" dirty="0"/>
        </a:p>
      </dgm:t>
    </dgm:pt>
    <dgm:pt modelId="{EE95BBC8-195E-4D83-9CCF-A17D230E9349}" type="parTrans" cxnId="{52F7FB51-206F-4D15-B891-93105E20CF2D}">
      <dgm:prSet/>
      <dgm:spPr/>
      <dgm:t>
        <a:bodyPr/>
        <a:lstStyle/>
        <a:p>
          <a:endParaRPr lang="pl-PL"/>
        </a:p>
      </dgm:t>
    </dgm:pt>
    <dgm:pt modelId="{7BD6E8E3-3564-4ABB-8B58-833F15EAE956}" type="sibTrans" cxnId="{52F7FB51-206F-4D15-B891-93105E20CF2D}">
      <dgm:prSet/>
      <dgm:spPr/>
      <dgm:t>
        <a:bodyPr/>
        <a:lstStyle/>
        <a:p>
          <a:endParaRPr lang="pl-PL"/>
        </a:p>
      </dgm:t>
    </dgm:pt>
    <dgm:pt modelId="{4C9D01CB-6922-42DB-A7E4-4CBE0657F3DA}">
      <dgm:prSet phldrT="[Tekst]"/>
      <dgm:spPr/>
      <dgm:t>
        <a:bodyPr/>
        <a:lstStyle/>
        <a:p>
          <a:r>
            <a:rPr lang="pl-PL" dirty="0" smtClean="0"/>
            <a:t>Bizancjum</a:t>
          </a:r>
        </a:p>
      </dgm:t>
    </dgm:pt>
    <dgm:pt modelId="{780CFE2A-3603-4621-A321-0EA128C4F928}" type="parTrans" cxnId="{9AA4D24B-8490-4D0B-964B-3B221C5B4AD4}">
      <dgm:prSet/>
      <dgm:spPr/>
      <dgm:t>
        <a:bodyPr/>
        <a:lstStyle/>
        <a:p>
          <a:endParaRPr lang="pl-PL"/>
        </a:p>
      </dgm:t>
    </dgm:pt>
    <dgm:pt modelId="{8A090985-D053-4924-B355-87BB3F71B2E1}" type="sibTrans" cxnId="{9AA4D24B-8490-4D0B-964B-3B221C5B4AD4}">
      <dgm:prSet/>
      <dgm:spPr/>
      <dgm:t>
        <a:bodyPr/>
        <a:lstStyle/>
        <a:p>
          <a:endParaRPr lang="pl-PL"/>
        </a:p>
      </dgm:t>
    </dgm:pt>
    <dgm:pt modelId="{5C03C822-5B4A-4812-A369-1F66DB59A252}">
      <dgm:prSet phldrT="[Tekst]"/>
      <dgm:spPr/>
      <dgm:t>
        <a:bodyPr/>
        <a:lstStyle/>
        <a:p>
          <a:r>
            <a:rPr lang="pl-PL" dirty="0" smtClean="0"/>
            <a:t>Odrębne przepisy</a:t>
          </a:r>
          <a:endParaRPr lang="pl-PL" dirty="0"/>
        </a:p>
      </dgm:t>
    </dgm:pt>
    <dgm:pt modelId="{FCA4F482-D591-4AFE-8741-7144743DA180}" type="parTrans" cxnId="{F4B49113-A661-48A8-89C3-29557E4BB129}">
      <dgm:prSet/>
      <dgm:spPr/>
      <dgm:t>
        <a:bodyPr/>
        <a:lstStyle/>
        <a:p>
          <a:endParaRPr lang="pl-PL"/>
        </a:p>
      </dgm:t>
    </dgm:pt>
    <dgm:pt modelId="{8532683B-3943-4EE3-9247-0B5BAC0F2AE9}" type="sibTrans" cxnId="{F4B49113-A661-48A8-89C3-29557E4BB129}">
      <dgm:prSet/>
      <dgm:spPr/>
      <dgm:t>
        <a:bodyPr/>
        <a:lstStyle/>
        <a:p>
          <a:endParaRPr lang="pl-PL"/>
        </a:p>
      </dgm:t>
    </dgm:pt>
    <dgm:pt modelId="{82524679-3F68-4F19-9EEB-188DFC9E16D5}">
      <dgm:prSet phldrT="[Tekst]"/>
      <dgm:spPr/>
      <dgm:t>
        <a:bodyPr/>
        <a:lstStyle/>
        <a:p>
          <a:r>
            <a:rPr lang="pl-PL" dirty="0" smtClean="0"/>
            <a:t>Własne dokumenty</a:t>
          </a:r>
          <a:endParaRPr lang="pl-PL" dirty="0"/>
        </a:p>
      </dgm:t>
    </dgm:pt>
    <dgm:pt modelId="{4C6A29A0-A402-43D6-AA1C-431749EB5CC6}" type="parTrans" cxnId="{361AA938-440F-4953-A0E7-D5D6DBCC2FE4}">
      <dgm:prSet/>
      <dgm:spPr/>
      <dgm:t>
        <a:bodyPr/>
        <a:lstStyle/>
        <a:p>
          <a:endParaRPr lang="pl-PL"/>
        </a:p>
      </dgm:t>
    </dgm:pt>
    <dgm:pt modelId="{38F85F31-A01B-4C29-8BF7-0C5CE4A89CF6}" type="sibTrans" cxnId="{361AA938-440F-4953-A0E7-D5D6DBCC2FE4}">
      <dgm:prSet/>
      <dgm:spPr/>
      <dgm:t>
        <a:bodyPr/>
        <a:lstStyle/>
        <a:p>
          <a:endParaRPr lang="pl-PL"/>
        </a:p>
      </dgm:t>
    </dgm:pt>
    <dgm:pt modelId="{6B44E7F4-F2C1-4C64-92CA-1105D1B03EDD}">
      <dgm:prSet phldrT="[Tekst]"/>
      <dgm:spPr/>
      <dgm:t>
        <a:bodyPr/>
        <a:lstStyle/>
        <a:p>
          <a:r>
            <a:rPr lang="pl-PL" dirty="0" smtClean="0"/>
            <a:t>Język</a:t>
          </a:r>
        </a:p>
      </dgm:t>
    </dgm:pt>
    <dgm:pt modelId="{8E8D4D63-1D4E-4065-AA10-AB1AA8774088}" type="parTrans" cxnId="{9251F5EE-2697-4B91-97CE-74A7100D61B5}">
      <dgm:prSet/>
      <dgm:spPr/>
      <dgm:t>
        <a:bodyPr/>
        <a:lstStyle/>
        <a:p>
          <a:endParaRPr lang="pl-PL"/>
        </a:p>
      </dgm:t>
    </dgm:pt>
    <dgm:pt modelId="{E4BA7A96-385B-4C54-BB8C-754A357C7473}" type="sibTrans" cxnId="{9251F5EE-2697-4B91-97CE-74A7100D61B5}">
      <dgm:prSet/>
      <dgm:spPr/>
      <dgm:t>
        <a:bodyPr/>
        <a:lstStyle/>
        <a:p>
          <a:endParaRPr lang="pl-PL"/>
        </a:p>
      </dgm:t>
    </dgm:pt>
    <dgm:pt modelId="{69DF32B4-756D-4C11-AB7E-CA64FC96FF6E}">
      <dgm:prSet phldrT="[Tekst]"/>
      <dgm:spPr/>
      <dgm:t>
        <a:bodyPr/>
        <a:lstStyle/>
        <a:p>
          <a:r>
            <a:rPr lang="pl-PL" b="1" dirty="0" smtClean="0">
              <a:solidFill>
                <a:schemeClr val="tx1"/>
              </a:solidFill>
            </a:rPr>
            <a:t>BEZ SENSU</a:t>
          </a:r>
        </a:p>
      </dgm:t>
    </dgm:pt>
    <dgm:pt modelId="{E889E226-8B12-4ACC-B859-C1482E44008B}" type="parTrans" cxnId="{50FE5807-524C-411E-A732-5C2E7FDA9557}">
      <dgm:prSet/>
      <dgm:spPr/>
      <dgm:t>
        <a:bodyPr/>
        <a:lstStyle/>
        <a:p>
          <a:endParaRPr lang="pl-PL"/>
        </a:p>
      </dgm:t>
    </dgm:pt>
    <dgm:pt modelId="{3220A774-8FA7-4027-8C8C-D20992C8FD58}" type="sibTrans" cxnId="{50FE5807-524C-411E-A732-5C2E7FDA9557}">
      <dgm:prSet/>
      <dgm:spPr/>
      <dgm:t>
        <a:bodyPr/>
        <a:lstStyle/>
        <a:p>
          <a:endParaRPr lang="pl-PL"/>
        </a:p>
      </dgm:t>
    </dgm:pt>
    <dgm:pt modelId="{E146C55D-4494-454A-9274-4CD42721C899}">
      <dgm:prSet phldrT="[Tekst]"/>
      <dgm:spPr/>
      <dgm:t>
        <a:bodyPr/>
        <a:lstStyle/>
        <a:p>
          <a:r>
            <a:rPr lang="pl-PL" dirty="0" smtClean="0"/>
            <a:t>Zwrotne!</a:t>
          </a:r>
          <a:endParaRPr lang="pl-PL" dirty="0"/>
        </a:p>
      </dgm:t>
    </dgm:pt>
    <dgm:pt modelId="{B76C6316-1789-466C-831F-0EF515033152}" type="parTrans" cxnId="{97B77FB6-5D12-4172-8D28-A99683DDE58A}">
      <dgm:prSet/>
      <dgm:spPr/>
      <dgm:t>
        <a:bodyPr/>
        <a:lstStyle/>
        <a:p>
          <a:endParaRPr lang="pl-PL"/>
        </a:p>
      </dgm:t>
    </dgm:pt>
    <dgm:pt modelId="{7C2CD3A6-6F07-4B06-BDE9-0A41AF24E94B}" type="sibTrans" cxnId="{97B77FB6-5D12-4172-8D28-A99683DDE58A}">
      <dgm:prSet/>
      <dgm:spPr/>
      <dgm:t>
        <a:bodyPr/>
        <a:lstStyle/>
        <a:p>
          <a:endParaRPr lang="pl-PL"/>
        </a:p>
      </dgm:t>
    </dgm:pt>
    <dgm:pt modelId="{2A7288ED-81F2-41D2-8606-F1A2DAEE4D7D}">
      <dgm:prSet phldrT="[Tekst]"/>
      <dgm:spPr/>
      <dgm:t>
        <a:bodyPr/>
        <a:lstStyle/>
        <a:p>
          <a:r>
            <a:rPr lang="pl-PL" dirty="0" smtClean="0"/>
            <a:t>Użyteczne</a:t>
          </a:r>
        </a:p>
      </dgm:t>
    </dgm:pt>
    <dgm:pt modelId="{50F6B880-9108-4530-8B94-2B881E217A56}" type="parTrans" cxnId="{5A560599-4924-48CA-B2DF-5ECCE6387B26}">
      <dgm:prSet/>
      <dgm:spPr/>
      <dgm:t>
        <a:bodyPr/>
        <a:lstStyle/>
        <a:p>
          <a:endParaRPr lang="pl-PL"/>
        </a:p>
      </dgm:t>
    </dgm:pt>
    <dgm:pt modelId="{C47ADACE-8117-4722-8C04-451DFF2C3ACB}" type="sibTrans" cxnId="{5A560599-4924-48CA-B2DF-5ECCE6387B26}">
      <dgm:prSet/>
      <dgm:spPr/>
      <dgm:t>
        <a:bodyPr/>
        <a:lstStyle/>
        <a:p>
          <a:endParaRPr lang="pl-PL"/>
        </a:p>
      </dgm:t>
    </dgm:pt>
    <dgm:pt modelId="{2368A963-1CAF-4B56-9D35-038433F1807C}" type="pres">
      <dgm:prSet presAssocID="{4410F120-609A-4DFC-AD01-3993FA925A8D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F01FD40D-9945-4A2C-BD7D-4F9ADC928E28}" type="pres">
      <dgm:prSet presAssocID="{9711D55B-5747-44A5-A8B5-5202403639BD}" presName="posSpace" presStyleCnt="0"/>
      <dgm:spPr/>
    </dgm:pt>
    <dgm:pt modelId="{E90CB19E-A50C-41CE-9DA6-A66168C7D600}" type="pres">
      <dgm:prSet presAssocID="{9711D55B-5747-44A5-A8B5-5202403639BD}" presName="vertFlow" presStyleCnt="0"/>
      <dgm:spPr/>
    </dgm:pt>
    <dgm:pt modelId="{6120B3D0-E0D5-4210-AF95-FEA99F05F0AF}" type="pres">
      <dgm:prSet presAssocID="{9711D55B-5747-44A5-A8B5-5202403639BD}" presName="topSpace" presStyleCnt="0"/>
      <dgm:spPr/>
    </dgm:pt>
    <dgm:pt modelId="{BFA064B2-69BF-439E-8C9C-0A21411A6195}" type="pres">
      <dgm:prSet presAssocID="{9711D55B-5747-44A5-A8B5-5202403639BD}" presName="firstComp" presStyleCnt="0"/>
      <dgm:spPr/>
    </dgm:pt>
    <dgm:pt modelId="{A90F251A-4C6D-4279-A425-A937F66D8C59}" type="pres">
      <dgm:prSet presAssocID="{9711D55B-5747-44A5-A8B5-5202403639BD}" presName="firstChild" presStyleLbl="bgAccFollowNode1" presStyleIdx="0" presStyleCnt="9"/>
      <dgm:spPr/>
      <dgm:t>
        <a:bodyPr/>
        <a:lstStyle/>
        <a:p>
          <a:endParaRPr lang="pl-PL"/>
        </a:p>
      </dgm:t>
    </dgm:pt>
    <dgm:pt modelId="{59336339-B239-4551-987A-B75D4D2806B5}" type="pres">
      <dgm:prSet presAssocID="{9711D55B-5747-44A5-A8B5-5202403639BD}" presName="firstChildTx" presStyleLbl="bgAccFollowNode1" presStyleIdx="0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A63F23F-3E61-4532-B9A7-5873BD65517F}" type="pres">
      <dgm:prSet presAssocID="{5C03C822-5B4A-4812-A369-1F66DB59A252}" presName="comp" presStyleCnt="0"/>
      <dgm:spPr/>
    </dgm:pt>
    <dgm:pt modelId="{55B53775-B7A3-435D-B8F2-FC4ABAA57872}" type="pres">
      <dgm:prSet presAssocID="{5C03C822-5B4A-4812-A369-1F66DB59A252}" presName="child" presStyleLbl="bgAccFollowNode1" presStyleIdx="1" presStyleCnt="9"/>
      <dgm:spPr/>
      <dgm:t>
        <a:bodyPr/>
        <a:lstStyle/>
        <a:p>
          <a:endParaRPr lang="pl-PL"/>
        </a:p>
      </dgm:t>
    </dgm:pt>
    <dgm:pt modelId="{B7AA99AF-63B4-43B8-9E1A-C52D9F3F534A}" type="pres">
      <dgm:prSet presAssocID="{5C03C822-5B4A-4812-A369-1F66DB59A252}" presName="childTx" presStyleLbl="bgAccFollowNode1" presStyleIdx="1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6E0D157-EE7E-4785-8686-AB1F31AF5A44}" type="pres">
      <dgm:prSet presAssocID="{AC9831D0-7B29-4EBC-BEA5-195885E44D52}" presName="comp" presStyleCnt="0"/>
      <dgm:spPr/>
    </dgm:pt>
    <dgm:pt modelId="{99C9CA57-FCF4-4F01-8688-B3D8039EB828}" type="pres">
      <dgm:prSet presAssocID="{AC9831D0-7B29-4EBC-BEA5-195885E44D52}" presName="child" presStyleLbl="bgAccFollowNode1" presStyleIdx="2" presStyleCnt="9"/>
      <dgm:spPr/>
      <dgm:t>
        <a:bodyPr/>
        <a:lstStyle/>
        <a:p>
          <a:endParaRPr lang="pl-PL"/>
        </a:p>
      </dgm:t>
    </dgm:pt>
    <dgm:pt modelId="{57AADA51-9AC5-4258-86A8-022DA8550DF5}" type="pres">
      <dgm:prSet presAssocID="{AC9831D0-7B29-4EBC-BEA5-195885E44D52}" presName="childTx" presStyleLbl="bgAccFollowNode1" presStyleIdx="2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A464B58-5635-4E3F-A67E-99A39499DCAD}" type="pres">
      <dgm:prSet presAssocID="{82524679-3F68-4F19-9EEB-188DFC9E16D5}" presName="comp" presStyleCnt="0"/>
      <dgm:spPr/>
    </dgm:pt>
    <dgm:pt modelId="{31D72CC0-F1DA-40AF-9DBD-66CA63F98AAC}" type="pres">
      <dgm:prSet presAssocID="{82524679-3F68-4F19-9EEB-188DFC9E16D5}" presName="child" presStyleLbl="bgAccFollowNode1" presStyleIdx="3" presStyleCnt="9"/>
      <dgm:spPr/>
      <dgm:t>
        <a:bodyPr/>
        <a:lstStyle/>
        <a:p>
          <a:endParaRPr lang="pl-PL"/>
        </a:p>
      </dgm:t>
    </dgm:pt>
    <dgm:pt modelId="{AA115DCD-0627-4333-AF19-46AE87C3495A}" type="pres">
      <dgm:prSet presAssocID="{82524679-3F68-4F19-9EEB-188DFC9E16D5}" presName="childTx" presStyleLbl="bgAccFollowNode1" presStyleIdx="3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6E3DACE-3E14-4626-A173-1C9105CC8F84}" type="pres">
      <dgm:prSet presAssocID="{9711D55B-5747-44A5-A8B5-5202403639BD}" presName="negSpace" presStyleCnt="0"/>
      <dgm:spPr/>
    </dgm:pt>
    <dgm:pt modelId="{1CBA9395-F86B-4FBB-B80B-6B86F4E93FCD}" type="pres">
      <dgm:prSet presAssocID="{9711D55B-5747-44A5-A8B5-5202403639BD}" presName="circle" presStyleLbl="node1" presStyleIdx="0" presStyleCnt="3"/>
      <dgm:spPr/>
      <dgm:t>
        <a:bodyPr/>
        <a:lstStyle/>
        <a:p>
          <a:endParaRPr lang="pl-PL"/>
        </a:p>
      </dgm:t>
    </dgm:pt>
    <dgm:pt modelId="{2785AD34-7B96-4048-BF36-0C48A00B22AF}" type="pres">
      <dgm:prSet presAssocID="{197E7AA2-62DD-4239-9D66-05CC44FAE4FA}" presName="transSpace" presStyleCnt="0"/>
      <dgm:spPr/>
    </dgm:pt>
    <dgm:pt modelId="{92100A7A-394E-40C0-8506-BC52C7035EB3}" type="pres">
      <dgm:prSet presAssocID="{E07177C9-1C8E-40CA-AB58-9226E1EC1B58}" presName="posSpace" presStyleCnt="0"/>
      <dgm:spPr/>
    </dgm:pt>
    <dgm:pt modelId="{9A61E180-9E17-4537-B647-7E6F2667F188}" type="pres">
      <dgm:prSet presAssocID="{E07177C9-1C8E-40CA-AB58-9226E1EC1B58}" presName="vertFlow" presStyleCnt="0"/>
      <dgm:spPr/>
    </dgm:pt>
    <dgm:pt modelId="{8FEBDA73-2777-4B62-B529-A84A4DB19F24}" type="pres">
      <dgm:prSet presAssocID="{E07177C9-1C8E-40CA-AB58-9226E1EC1B58}" presName="topSpace" presStyleCnt="0"/>
      <dgm:spPr/>
    </dgm:pt>
    <dgm:pt modelId="{A52856AB-07C7-4586-9077-8FFB07D3E2B5}" type="pres">
      <dgm:prSet presAssocID="{E07177C9-1C8E-40CA-AB58-9226E1EC1B58}" presName="firstComp" presStyleCnt="0"/>
      <dgm:spPr/>
    </dgm:pt>
    <dgm:pt modelId="{416E6952-3F16-4158-BDD4-09C9B2D89674}" type="pres">
      <dgm:prSet presAssocID="{E07177C9-1C8E-40CA-AB58-9226E1EC1B58}" presName="firstChild" presStyleLbl="bgAccFollowNode1" presStyleIdx="4" presStyleCnt="9"/>
      <dgm:spPr/>
      <dgm:t>
        <a:bodyPr/>
        <a:lstStyle/>
        <a:p>
          <a:endParaRPr lang="pl-PL"/>
        </a:p>
      </dgm:t>
    </dgm:pt>
    <dgm:pt modelId="{0EDAFE10-A4C6-4952-95E0-193977EEF040}" type="pres">
      <dgm:prSet presAssocID="{E07177C9-1C8E-40CA-AB58-9226E1EC1B58}" presName="firstChildTx" presStyleLbl="bgAccFollowNode1" presStyleIdx="4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097C748-C2D7-46E3-A8D3-672831B4D28B}" type="pres">
      <dgm:prSet presAssocID="{4C9D01CB-6922-42DB-A7E4-4CBE0657F3DA}" presName="comp" presStyleCnt="0"/>
      <dgm:spPr/>
    </dgm:pt>
    <dgm:pt modelId="{C68B57A5-7F3C-4B2E-BF1B-A2C8C121749E}" type="pres">
      <dgm:prSet presAssocID="{4C9D01CB-6922-42DB-A7E4-4CBE0657F3DA}" presName="child" presStyleLbl="bgAccFollowNode1" presStyleIdx="5" presStyleCnt="9"/>
      <dgm:spPr/>
      <dgm:t>
        <a:bodyPr/>
        <a:lstStyle/>
        <a:p>
          <a:endParaRPr lang="pl-PL"/>
        </a:p>
      </dgm:t>
    </dgm:pt>
    <dgm:pt modelId="{75E6CB07-A1BD-4E21-BC2E-569CF2080BD9}" type="pres">
      <dgm:prSet presAssocID="{4C9D01CB-6922-42DB-A7E4-4CBE0657F3DA}" presName="childTx" presStyleLbl="bgAccFollowNode1" presStyleIdx="5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14CA399-C68E-463C-8611-B78F226A8117}" type="pres">
      <dgm:prSet presAssocID="{6B44E7F4-F2C1-4C64-92CA-1105D1B03EDD}" presName="comp" presStyleCnt="0"/>
      <dgm:spPr/>
    </dgm:pt>
    <dgm:pt modelId="{C3629CA3-6229-4CF3-80B0-7C0F674D0D99}" type="pres">
      <dgm:prSet presAssocID="{6B44E7F4-F2C1-4C64-92CA-1105D1B03EDD}" presName="child" presStyleLbl="bgAccFollowNode1" presStyleIdx="6" presStyleCnt="9"/>
      <dgm:spPr/>
      <dgm:t>
        <a:bodyPr/>
        <a:lstStyle/>
        <a:p>
          <a:endParaRPr lang="pl-PL"/>
        </a:p>
      </dgm:t>
    </dgm:pt>
    <dgm:pt modelId="{C3C56716-B730-4F06-9F10-DF12617267EF}" type="pres">
      <dgm:prSet presAssocID="{6B44E7F4-F2C1-4C64-92CA-1105D1B03EDD}" presName="childTx" presStyleLbl="bgAccFollowNode1" presStyleIdx="6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EF302A8-AC5E-433A-8063-F574CA99F69F}" type="pres">
      <dgm:prSet presAssocID="{E07177C9-1C8E-40CA-AB58-9226E1EC1B58}" presName="negSpace" presStyleCnt="0"/>
      <dgm:spPr/>
    </dgm:pt>
    <dgm:pt modelId="{35FB47C4-77EE-4F44-B1CF-4C32D73FF58D}" type="pres">
      <dgm:prSet presAssocID="{E07177C9-1C8E-40CA-AB58-9226E1EC1B58}" presName="circle" presStyleLbl="node1" presStyleIdx="1" presStyleCnt="3"/>
      <dgm:spPr/>
      <dgm:t>
        <a:bodyPr/>
        <a:lstStyle/>
        <a:p>
          <a:endParaRPr lang="pl-PL"/>
        </a:p>
      </dgm:t>
    </dgm:pt>
    <dgm:pt modelId="{14806FAA-5D4D-4FD1-BAF9-E029E3C166A9}" type="pres">
      <dgm:prSet presAssocID="{D38AF05E-823F-49D2-88A0-DE77270D07EC}" presName="transSpace" presStyleCnt="0"/>
      <dgm:spPr/>
    </dgm:pt>
    <dgm:pt modelId="{E45691E0-2DAF-40BC-8BDF-71185E786996}" type="pres">
      <dgm:prSet presAssocID="{69DF32B4-756D-4C11-AB7E-CA64FC96FF6E}" presName="posSpace" presStyleCnt="0"/>
      <dgm:spPr/>
    </dgm:pt>
    <dgm:pt modelId="{D4836AA0-A6DF-4DF0-8C2B-F1C82B4CAA92}" type="pres">
      <dgm:prSet presAssocID="{69DF32B4-756D-4C11-AB7E-CA64FC96FF6E}" presName="vertFlow" presStyleCnt="0"/>
      <dgm:spPr/>
    </dgm:pt>
    <dgm:pt modelId="{6B9BA9A3-E18E-4B63-9CE6-00370F7A077F}" type="pres">
      <dgm:prSet presAssocID="{69DF32B4-756D-4C11-AB7E-CA64FC96FF6E}" presName="topSpace" presStyleCnt="0"/>
      <dgm:spPr/>
    </dgm:pt>
    <dgm:pt modelId="{F4D7F3DF-98F7-4DEA-B9FB-B64797C29683}" type="pres">
      <dgm:prSet presAssocID="{69DF32B4-756D-4C11-AB7E-CA64FC96FF6E}" presName="firstComp" presStyleCnt="0"/>
      <dgm:spPr/>
    </dgm:pt>
    <dgm:pt modelId="{BB45A761-9448-4E88-8312-A2BD1C1BE93C}" type="pres">
      <dgm:prSet presAssocID="{69DF32B4-756D-4C11-AB7E-CA64FC96FF6E}" presName="firstChild" presStyleLbl="bgAccFollowNode1" presStyleIdx="7" presStyleCnt="9"/>
      <dgm:spPr/>
      <dgm:t>
        <a:bodyPr/>
        <a:lstStyle/>
        <a:p>
          <a:endParaRPr lang="pl-PL"/>
        </a:p>
      </dgm:t>
    </dgm:pt>
    <dgm:pt modelId="{1096C8D5-20A9-434A-9B28-45225BD4C5D2}" type="pres">
      <dgm:prSet presAssocID="{69DF32B4-756D-4C11-AB7E-CA64FC96FF6E}" presName="firstChildTx" presStyleLbl="bgAccFollowNode1" presStyleIdx="7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8EF9282-015A-46F6-B03F-D76FF102D375}" type="pres">
      <dgm:prSet presAssocID="{2A7288ED-81F2-41D2-8606-F1A2DAEE4D7D}" presName="comp" presStyleCnt="0"/>
      <dgm:spPr/>
    </dgm:pt>
    <dgm:pt modelId="{42F64976-C5DC-4372-96C2-E5F079087EDB}" type="pres">
      <dgm:prSet presAssocID="{2A7288ED-81F2-41D2-8606-F1A2DAEE4D7D}" presName="child" presStyleLbl="bgAccFollowNode1" presStyleIdx="8" presStyleCnt="9"/>
      <dgm:spPr/>
      <dgm:t>
        <a:bodyPr/>
        <a:lstStyle/>
        <a:p>
          <a:endParaRPr lang="pl-PL"/>
        </a:p>
      </dgm:t>
    </dgm:pt>
    <dgm:pt modelId="{26E44209-6B58-4F58-AD5F-C5A972C05967}" type="pres">
      <dgm:prSet presAssocID="{2A7288ED-81F2-41D2-8606-F1A2DAEE4D7D}" presName="childTx" presStyleLbl="bgAccFollowNode1" presStyleIdx="8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A37679A-C6A2-45E6-89FA-1E3A0C6FDEF3}" type="pres">
      <dgm:prSet presAssocID="{69DF32B4-756D-4C11-AB7E-CA64FC96FF6E}" presName="negSpace" presStyleCnt="0"/>
      <dgm:spPr/>
    </dgm:pt>
    <dgm:pt modelId="{4070AE9F-F72C-4C4B-AE17-23DC664002A2}" type="pres">
      <dgm:prSet presAssocID="{69DF32B4-756D-4C11-AB7E-CA64FC96FF6E}" presName="circle" presStyleLbl="node1" presStyleIdx="2" presStyleCnt="3"/>
      <dgm:spPr/>
      <dgm:t>
        <a:bodyPr/>
        <a:lstStyle/>
        <a:p>
          <a:endParaRPr lang="pl-PL"/>
        </a:p>
      </dgm:t>
    </dgm:pt>
  </dgm:ptLst>
  <dgm:cxnLst>
    <dgm:cxn modelId="{52F7FB51-206F-4D15-B891-93105E20CF2D}" srcId="{E07177C9-1C8E-40CA-AB58-9226E1EC1B58}" destId="{9B2EE84E-069F-4CDB-98F2-E3CAC9E44642}" srcOrd="0" destOrd="0" parTransId="{EE95BBC8-195E-4D83-9CCF-A17D230E9349}" sibTransId="{7BD6E8E3-3564-4ABB-8B58-833F15EAE956}"/>
    <dgm:cxn modelId="{7436C26B-58B0-4D78-85DC-64D2453BD6C5}" type="presOf" srcId="{4C9D01CB-6922-42DB-A7E4-4CBE0657F3DA}" destId="{75E6CB07-A1BD-4E21-BC2E-569CF2080BD9}" srcOrd="1" destOrd="0" presId="urn:microsoft.com/office/officeart/2005/8/layout/hList9"/>
    <dgm:cxn modelId="{6F5F2DAF-614F-4C5D-AAFA-E8BAD2CD1DDF}" type="presOf" srcId="{9B2EE84E-069F-4CDB-98F2-E3CAC9E44642}" destId="{416E6952-3F16-4158-BDD4-09C9B2D89674}" srcOrd="0" destOrd="0" presId="urn:microsoft.com/office/officeart/2005/8/layout/hList9"/>
    <dgm:cxn modelId="{A0E9E9B2-E7E5-4A99-BC7D-5226CEB9B718}" type="presOf" srcId="{69DF32B4-756D-4C11-AB7E-CA64FC96FF6E}" destId="{4070AE9F-F72C-4C4B-AE17-23DC664002A2}" srcOrd="0" destOrd="0" presId="urn:microsoft.com/office/officeart/2005/8/layout/hList9"/>
    <dgm:cxn modelId="{9AA4D24B-8490-4D0B-964B-3B221C5B4AD4}" srcId="{E07177C9-1C8E-40CA-AB58-9226E1EC1B58}" destId="{4C9D01CB-6922-42DB-A7E4-4CBE0657F3DA}" srcOrd="1" destOrd="0" parTransId="{780CFE2A-3603-4621-A321-0EA128C4F928}" sibTransId="{8A090985-D053-4924-B355-87BB3F71B2E1}"/>
    <dgm:cxn modelId="{B9E4962E-09A9-44D7-AB4B-58E2A6C4C2F2}" type="presOf" srcId="{6B44E7F4-F2C1-4C64-92CA-1105D1B03EDD}" destId="{C3629CA3-6229-4CF3-80B0-7C0F674D0D99}" srcOrd="0" destOrd="0" presId="urn:microsoft.com/office/officeart/2005/8/layout/hList9"/>
    <dgm:cxn modelId="{45D6E991-F4D6-4130-B96F-D5354EC0FD04}" srcId="{4410F120-609A-4DFC-AD01-3993FA925A8D}" destId="{9711D55B-5747-44A5-A8B5-5202403639BD}" srcOrd="0" destOrd="0" parTransId="{21AFE194-EA73-4A3E-830C-A696CD564746}" sibTransId="{197E7AA2-62DD-4239-9D66-05CC44FAE4FA}"/>
    <dgm:cxn modelId="{D851532E-3AF5-4D59-85CA-1545E2A75AF9}" srcId="{9711D55B-5747-44A5-A8B5-5202403639BD}" destId="{7B872DDF-BD6C-4EAE-9428-1DD93DDFE20B}" srcOrd="0" destOrd="0" parTransId="{5FA79380-EEEF-448C-B7AB-9292C0D646D1}" sibTransId="{B1639C19-AA31-4D37-BDDD-EF30489B8F7D}"/>
    <dgm:cxn modelId="{5A560599-4924-48CA-B2DF-5ECCE6387B26}" srcId="{69DF32B4-756D-4C11-AB7E-CA64FC96FF6E}" destId="{2A7288ED-81F2-41D2-8606-F1A2DAEE4D7D}" srcOrd="1" destOrd="0" parTransId="{50F6B880-9108-4530-8B94-2B881E217A56}" sibTransId="{C47ADACE-8117-4722-8C04-451DFF2C3ACB}"/>
    <dgm:cxn modelId="{B35C476E-BB42-4346-ABA0-2C1139A7BF07}" type="presOf" srcId="{82524679-3F68-4F19-9EEB-188DFC9E16D5}" destId="{AA115DCD-0627-4333-AF19-46AE87C3495A}" srcOrd="1" destOrd="0" presId="urn:microsoft.com/office/officeart/2005/8/layout/hList9"/>
    <dgm:cxn modelId="{2A79E018-433B-4211-A31E-415EA3A54493}" type="presOf" srcId="{9711D55B-5747-44A5-A8B5-5202403639BD}" destId="{1CBA9395-F86B-4FBB-B80B-6B86F4E93FCD}" srcOrd="0" destOrd="0" presId="urn:microsoft.com/office/officeart/2005/8/layout/hList9"/>
    <dgm:cxn modelId="{793C9849-6A7B-402A-B43C-6EAE2089DF94}" type="presOf" srcId="{4410F120-609A-4DFC-AD01-3993FA925A8D}" destId="{2368A963-1CAF-4B56-9D35-038433F1807C}" srcOrd="0" destOrd="0" presId="urn:microsoft.com/office/officeart/2005/8/layout/hList9"/>
    <dgm:cxn modelId="{F55E4628-0ABD-4A27-8A5D-F5195856FA8D}" type="presOf" srcId="{E146C55D-4494-454A-9274-4CD42721C899}" destId="{1096C8D5-20A9-434A-9B28-45225BD4C5D2}" srcOrd="1" destOrd="0" presId="urn:microsoft.com/office/officeart/2005/8/layout/hList9"/>
    <dgm:cxn modelId="{A4CB9554-255C-46C9-9034-A616E92BF091}" srcId="{9711D55B-5747-44A5-A8B5-5202403639BD}" destId="{AC9831D0-7B29-4EBC-BEA5-195885E44D52}" srcOrd="2" destOrd="0" parTransId="{46CAA7BA-DA42-431D-BF28-BAA69BEA138F}" sibTransId="{64765598-82F5-49BC-A3AD-E094622201ED}"/>
    <dgm:cxn modelId="{9EF6F0B7-1B08-484A-B01A-E1E4627AD5FF}" type="presOf" srcId="{6B44E7F4-F2C1-4C64-92CA-1105D1B03EDD}" destId="{C3C56716-B730-4F06-9F10-DF12617267EF}" srcOrd="1" destOrd="0" presId="urn:microsoft.com/office/officeart/2005/8/layout/hList9"/>
    <dgm:cxn modelId="{3482EF0A-507A-4CA6-AE63-61E686E95DDE}" type="presOf" srcId="{5C03C822-5B4A-4812-A369-1F66DB59A252}" destId="{55B53775-B7A3-435D-B8F2-FC4ABAA57872}" srcOrd="0" destOrd="0" presId="urn:microsoft.com/office/officeart/2005/8/layout/hList9"/>
    <dgm:cxn modelId="{567B4660-D4B5-4848-9F71-ED470AD87D98}" type="presOf" srcId="{82524679-3F68-4F19-9EEB-188DFC9E16D5}" destId="{31D72CC0-F1DA-40AF-9DBD-66CA63F98AAC}" srcOrd="0" destOrd="0" presId="urn:microsoft.com/office/officeart/2005/8/layout/hList9"/>
    <dgm:cxn modelId="{C3815372-CAC2-4036-A4B5-A940A2349E39}" type="presOf" srcId="{9B2EE84E-069F-4CDB-98F2-E3CAC9E44642}" destId="{0EDAFE10-A4C6-4952-95E0-193977EEF040}" srcOrd="1" destOrd="0" presId="urn:microsoft.com/office/officeart/2005/8/layout/hList9"/>
    <dgm:cxn modelId="{97B77FB6-5D12-4172-8D28-A99683DDE58A}" srcId="{69DF32B4-756D-4C11-AB7E-CA64FC96FF6E}" destId="{E146C55D-4494-454A-9274-4CD42721C899}" srcOrd="0" destOrd="0" parTransId="{B76C6316-1789-466C-831F-0EF515033152}" sibTransId="{7C2CD3A6-6F07-4B06-BDE9-0A41AF24E94B}"/>
    <dgm:cxn modelId="{7D571834-5A36-4CAC-8C14-A08266469FF0}" type="presOf" srcId="{5C03C822-5B4A-4812-A369-1F66DB59A252}" destId="{B7AA99AF-63B4-43B8-9E1A-C52D9F3F534A}" srcOrd="1" destOrd="0" presId="urn:microsoft.com/office/officeart/2005/8/layout/hList9"/>
    <dgm:cxn modelId="{C466F22F-0642-4C80-BB53-6FCE515242A4}" type="presOf" srcId="{2A7288ED-81F2-41D2-8606-F1A2DAEE4D7D}" destId="{42F64976-C5DC-4372-96C2-E5F079087EDB}" srcOrd="0" destOrd="0" presId="urn:microsoft.com/office/officeart/2005/8/layout/hList9"/>
    <dgm:cxn modelId="{A68F82C4-C761-4712-A8DF-A8A4F39364C5}" type="presOf" srcId="{AC9831D0-7B29-4EBC-BEA5-195885E44D52}" destId="{99C9CA57-FCF4-4F01-8688-B3D8039EB828}" srcOrd="0" destOrd="0" presId="urn:microsoft.com/office/officeart/2005/8/layout/hList9"/>
    <dgm:cxn modelId="{BF664AA0-0033-453B-9E6D-21D5FC36A3FA}" type="presOf" srcId="{7B872DDF-BD6C-4EAE-9428-1DD93DDFE20B}" destId="{A90F251A-4C6D-4279-A425-A937F66D8C59}" srcOrd="0" destOrd="0" presId="urn:microsoft.com/office/officeart/2005/8/layout/hList9"/>
    <dgm:cxn modelId="{63AE5BB2-20F6-461D-ADBA-066DCE2EE767}" type="presOf" srcId="{4C9D01CB-6922-42DB-A7E4-4CBE0657F3DA}" destId="{C68B57A5-7F3C-4B2E-BF1B-A2C8C121749E}" srcOrd="0" destOrd="0" presId="urn:microsoft.com/office/officeart/2005/8/layout/hList9"/>
    <dgm:cxn modelId="{A8F67436-6CE4-40D7-B1AE-2F23F637658A}" type="presOf" srcId="{E07177C9-1C8E-40CA-AB58-9226E1EC1B58}" destId="{35FB47C4-77EE-4F44-B1CF-4C32D73FF58D}" srcOrd="0" destOrd="0" presId="urn:microsoft.com/office/officeart/2005/8/layout/hList9"/>
    <dgm:cxn modelId="{361AA938-440F-4953-A0E7-D5D6DBCC2FE4}" srcId="{9711D55B-5747-44A5-A8B5-5202403639BD}" destId="{82524679-3F68-4F19-9EEB-188DFC9E16D5}" srcOrd="3" destOrd="0" parTransId="{4C6A29A0-A402-43D6-AA1C-431749EB5CC6}" sibTransId="{38F85F31-A01B-4C29-8BF7-0C5CE4A89CF6}"/>
    <dgm:cxn modelId="{26C89AA0-BD19-4E3D-9E26-966163EED419}" type="presOf" srcId="{AC9831D0-7B29-4EBC-BEA5-195885E44D52}" destId="{57AADA51-9AC5-4258-86A8-022DA8550DF5}" srcOrd="1" destOrd="0" presId="urn:microsoft.com/office/officeart/2005/8/layout/hList9"/>
    <dgm:cxn modelId="{9251F5EE-2697-4B91-97CE-74A7100D61B5}" srcId="{E07177C9-1C8E-40CA-AB58-9226E1EC1B58}" destId="{6B44E7F4-F2C1-4C64-92CA-1105D1B03EDD}" srcOrd="2" destOrd="0" parTransId="{8E8D4D63-1D4E-4065-AA10-AB1AA8774088}" sibTransId="{E4BA7A96-385B-4C54-BB8C-754A357C7473}"/>
    <dgm:cxn modelId="{65D91B18-FE8E-471E-A7C6-FCEE20126C91}" type="presOf" srcId="{2A7288ED-81F2-41D2-8606-F1A2DAEE4D7D}" destId="{26E44209-6B58-4F58-AD5F-C5A972C05967}" srcOrd="1" destOrd="0" presId="urn:microsoft.com/office/officeart/2005/8/layout/hList9"/>
    <dgm:cxn modelId="{EB4B320C-748E-4014-933B-AE58FFB1FF98}" srcId="{4410F120-609A-4DFC-AD01-3993FA925A8D}" destId="{E07177C9-1C8E-40CA-AB58-9226E1EC1B58}" srcOrd="1" destOrd="0" parTransId="{EC02D8AF-BF89-4313-B16D-566740F2C3E1}" sibTransId="{D38AF05E-823F-49D2-88A0-DE77270D07EC}"/>
    <dgm:cxn modelId="{F4B49113-A661-48A8-89C3-29557E4BB129}" srcId="{9711D55B-5747-44A5-A8B5-5202403639BD}" destId="{5C03C822-5B4A-4812-A369-1F66DB59A252}" srcOrd="1" destOrd="0" parTransId="{FCA4F482-D591-4AFE-8741-7144743DA180}" sibTransId="{8532683B-3943-4EE3-9247-0B5BAC0F2AE9}"/>
    <dgm:cxn modelId="{50FE5807-524C-411E-A732-5C2E7FDA9557}" srcId="{4410F120-609A-4DFC-AD01-3993FA925A8D}" destId="{69DF32B4-756D-4C11-AB7E-CA64FC96FF6E}" srcOrd="2" destOrd="0" parTransId="{E889E226-8B12-4ACC-B859-C1482E44008B}" sibTransId="{3220A774-8FA7-4027-8C8C-D20992C8FD58}"/>
    <dgm:cxn modelId="{D090A9E4-198F-456D-8D6D-40D2C9336676}" type="presOf" srcId="{E146C55D-4494-454A-9274-4CD42721C899}" destId="{BB45A761-9448-4E88-8312-A2BD1C1BE93C}" srcOrd="0" destOrd="0" presId="urn:microsoft.com/office/officeart/2005/8/layout/hList9"/>
    <dgm:cxn modelId="{A1833521-FB94-4161-8026-FACD4DFFC976}" type="presOf" srcId="{7B872DDF-BD6C-4EAE-9428-1DD93DDFE20B}" destId="{59336339-B239-4551-987A-B75D4D2806B5}" srcOrd="1" destOrd="0" presId="urn:microsoft.com/office/officeart/2005/8/layout/hList9"/>
    <dgm:cxn modelId="{461AFF09-DF70-4E81-9153-F57154F2D03B}" type="presParOf" srcId="{2368A963-1CAF-4B56-9D35-038433F1807C}" destId="{F01FD40D-9945-4A2C-BD7D-4F9ADC928E28}" srcOrd="0" destOrd="0" presId="urn:microsoft.com/office/officeart/2005/8/layout/hList9"/>
    <dgm:cxn modelId="{6E987D83-BE04-4CC6-80A9-E7206115EA0F}" type="presParOf" srcId="{2368A963-1CAF-4B56-9D35-038433F1807C}" destId="{E90CB19E-A50C-41CE-9DA6-A66168C7D600}" srcOrd="1" destOrd="0" presId="urn:microsoft.com/office/officeart/2005/8/layout/hList9"/>
    <dgm:cxn modelId="{E0AA38DD-0507-457A-B188-43EA41B2849A}" type="presParOf" srcId="{E90CB19E-A50C-41CE-9DA6-A66168C7D600}" destId="{6120B3D0-E0D5-4210-AF95-FEA99F05F0AF}" srcOrd="0" destOrd="0" presId="urn:microsoft.com/office/officeart/2005/8/layout/hList9"/>
    <dgm:cxn modelId="{232C91CB-99E6-4AA4-B437-C2C0D335A2C1}" type="presParOf" srcId="{E90CB19E-A50C-41CE-9DA6-A66168C7D600}" destId="{BFA064B2-69BF-439E-8C9C-0A21411A6195}" srcOrd="1" destOrd="0" presId="urn:microsoft.com/office/officeart/2005/8/layout/hList9"/>
    <dgm:cxn modelId="{5F5F421C-0937-4BB9-A6CC-3371A85D4416}" type="presParOf" srcId="{BFA064B2-69BF-439E-8C9C-0A21411A6195}" destId="{A90F251A-4C6D-4279-A425-A937F66D8C59}" srcOrd="0" destOrd="0" presId="urn:microsoft.com/office/officeart/2005/8/layout/hList9"/>
    <dgm:cxn modelId="{81CAEBF5-A304-4873-9E2E-BAB397752575}" type="presParOf" srcId="{BFA064B2-69BF-439E-8C9C-0A21411A6195}" destId="{59336339-B239-4551-987A-B75D4D2806B5}" srcOrd="1" destOrd="0" presId="urn:microsoft.com/office/officeart/2005/8/layout/hList9"/>
    <dgm:cxn modelId="{41031883-2228-443C-91F8-098F6C8B3D87}" type="presParOf" srcId="{E90CB19E-A50C-41CE-9DA6-A66168C7D600}" destId="{1A63F23F-3E61-4532-B9A7-5873BD65517F}" srcOrd="2" destOrd="0" presId="urn:microsoft.com/office/officeart/2005/8/layout/hList9"/>
    <dgm:cxn modelId="{7352232B-7C9B-4BE8-A8DD-7868BE45A0FB}" type="presParOf" srcId="{1A63F23F-3E61-4532-B9A7-5873BD65517F}" destId="{55B53775-B7A3-435D-B8F2-FC4ABAA57872}" srcOrd="0" destOrd="0" presId="urn:microsoft.com/office/officeart/2005/8/layout/hList9"/>
    <dgm:cxn modelId="{443EBEC7-750D-4D39-A308-2A4059549558}" type="presParOf" srcId="{1A63F23F-3E61-4532-B9A7-5873BD65517F}" destId="{B7AA99AF-63B4-43B8-9E1A-C52D9F3F534A}" srcOrd="1" destOrd="0" presId="urn:microsoft.com/office/officeart/2005/8/layout/hList9"/>
    <dgm:cxn modelId="{AC940ED1-750A-403A-8174-19A598ECA803}" type="presParOf" srcId="{E90CB19E-A50C-41CE-9DA6-A66168C7D600}" destId="{76E0D157-EE7E-4785-8686-AB1F31AF5A44}" srcOrd="3" destOrd="0" presId="urn:microsoft.com/office/officeart/2005/8/layout/hList9"/>
    <dgm:cxn modelId="{DDE1EB6B-53B2-4132-84D4-6049EBD32069}" type="presParOf" srcId="{76E0D157-EE7E-4785-8686-AB1F31AF5A44}" destId="{99C9CA57-FCF4-4F01-8688-B3D8039EB828}" srcOrd="0" destOrd="0" presId="urn:microsoft.com/office/officeart/2005/8/layout/hList9"/>
    <dgm:cxn modelId="{82C47402-339B-4DB9-B9F4-70CC0B211D6F}" type="presParOf" srcId="{76E0D157-EE7E-4785-8686-AB1F31AF5A44}" destId="{57AADA51-9AC5-4258-86A8-022DA8550DF5}" srcOrd="1" destOrd="0" presId="urn:microsoft.com/office/officeart/2005/8/layout/hList9"/>
    <dgm:cxn modelId="{3249575D-F73C-4478-AB5F-9AD2EE4B1E3A}" type="presParOf" srcId="{E90CB19E-A50C-41CE-9DA6-A66168C7D600}" destId="{6A464B58-5635-4E3F-A67E-99A39499DCAD}" srcOrd="4" destOrd="0" presId="urn:microsoft.com/office/officeart/2005/8/layout/hList9"/>
    <dgm:cxn modelId="{3EDE9E48-55D9-491D-89ED-7FC8817FCBE4}" type="presParOf" srcId="{6A464B58-5635-4E3F-A67E-99A39499DCAD}" destId="{31D72CC0-F1DA-40AF-9DBD-66CA63F98AAC}" srcOrd="0" destOrd="0" presId="urn:microsoft.com/office/officeart/2005/8/layout/hList9"/>
    <dgm:cxn modelId="{8958D948-0966-48D3-837B-2F262238AB0A}" type="presParOf" srcId="{6A464B58-5635-4E3F-A67E-99A39499DCAD}" destId="{AA115DCD-0627-4333-AF19-46AE87C3495A}" srcOrd="1" destOrd="0" presId="urn:microsoft.com/office/officeart/2005/8/layout/hList9"/>
    <dgm:cxn modelId="{FF938588-26C3-452C-8399-4C38BA8EA2B7}" type="presParOf" srcId="{2368A963-1CAF-4B56-9D35-038433F1807C}" destId="{A6E3DACE-3E14-4626-A173-1C9105CC8F84}" srcOrd="2" destOrd="0" presId="urn:microsoft.com/office/officeart/2005/8/layout/hList9"/>
    <dgm:cxn modelId="{8F399831-E607-4CF1-AC79-C10F0E50502D}" type="presParOf" srcId="{2368A963-1CAF-4B56-9D35-038433F1807C}" destId="{1CBA9395-F86B-4FBB-B80B-6B86F4E93FCD}" srcOrd="3" destOrd="0" presId="urn:microsoft.com/office/officeart/2005/8/layout/hList9"/>
    <dgm:cxn modelId="{25D0153D-CE06-4D83-8886-6E3D6DE1967D}" type="presParOf" srcId="{2368A963-1CAF-4B56-9D35-038433F1807C}" destId="{2785AD34-7B96-4048-BF36-0C48A00B22AF}" srcOrd="4" destOrd="0" presId="urn:microsoft.com/office/officeart/2005/8/layout/hList9"/>
    <dgm:cxn modelId="{BF94A243-9CD1-4A8F-AD6F-32D370478805}" type="presParOf" srcId="{2368A963-1CAF-4B56-9D35-038433F1807C}" destId="{92100A7A-394E-40C0-8506-BC52C7035EB3}" srcOrd="5" destOrd="0" presId="urn:microsoft.com/office/officeart/2005/8/layout/hList9"/>
    <dgm:cxn modelId="{95C070D2-69BE-4BF7-94CE-383D2582A271}" type="presParOf" srcId="{2368A963-1CAF-4B56-9D35-038433F1807C}" destId="{9A61E180-9E17-4537-B647-7E6F2667F188}" srcOrd="6" destOrd="0" presId="urn:microsoft.com/office/officeart/2005/8/layout/hList9"/>
    <dgm:cxn modelId="{15E36399-1D35-4F49-8704-6D0F0D2CF5D4}" type="presParOf" srcId="{9A61E180-9E17-4537-B647-7E6F2667F188}" destId="{8FEBDA73-2777-4B62-B529-A84A4DB19F24}" srcOrd="0" destOrd="0" presId="urn:microsoft.com/office/officeart/2005/8/layout/hList9"/>
    <dgm:cxn modelId="{F1081F86-701F-445D-9F72-ECD481F166E8}" type="presParOf" srcId="{9A61E180-9E17-4537-B647-7E6F2667F188}" destId="{A52856AB-07C7-4586-9077-8FFB07D3E2B5}" srcOrd="1" destOrd="0" presId="urn:microsoft.com/office/officeart/2005/8/layout/hList9"/>
    <dgm:cxn modelId="{C75CC8A4-C6F1-466B-A458-AC89DD18ACE1}" type="presParOf" srcId="{A52856AB-07C7-4586-9077-8FFB07D3E2B5}" destId="{416E6952-3F16-4158-BDD4-09C9B2D89674}" srcOrd="0" destOrd="0" presId="urn:microsoft.com/office/officeart/2005/8/layout/hList9"/>
    <dgm:cxn modelId="{C4927B27-8580-4F78-869A-44CC931F8227}" type="presParOf" srcId="{A52856AB-07C7-4586-9077-8FFB07D3E2B5}" destId="{0EDAFE10-A4C6-4952-95E0-193977EEF040}" srcOrd="1" destOrd="0" presId="urn:microsoft.com/office/officeart/2005/8/layout/hList9"/>
    <dgm:cxn modelId="{70A659A1-F6D6-4B4C-AE6A-C03EC9EBDD1D}" type="presParOf" srcId="{9A61E180-9E17-4537-B647-7E6F2667F188}" destId="{7097C748-C2D7-46E3-A8D3-672831B4D28B}" srcOrd="2" destOrd="0" presId="urn:microsoft.com/office/officeart/2005/8/layout/hList9"/>
    <dgm:cxn modelId="{9505306D-864B-478D-8784-17303D9A5A40}" type="presParOf" srcId="{7097C748-C2D7-46E3-A8D3-672831B4D28B}" destId="{C68B57A5-7F3C-4B2E-BF1B-A2C8C121749E}" srcOrd="0" destOrd="0" presId="urn:microsoft.com/office/officeart/2005/8/layout/hList9"/>
    <dgm:cxn modelId="{2DCADF1A-0A99-46F3-BD95-D474FEF35937}" type="presParOf" srcId="{7097C748-C2D7-46E3-A8D3-672831B4D28B}" destId="{75E6CB07-A1BD-4E21-BC2E-569CF2080BD9}" srcOrd="1" destOrd="0" presId="urn:microsoft.com/office/officeart/2005/8/layout/hList9"/>
    <dgm:cxn modelId="{8FBC13D6-4FD5-43A5-9472-10B179841345}" type="presParOf" srcId="{9A61E180-9E17-4537-B647-7E6F2667F188}" destId="{D14CA399-C68E-463C-8611-B78F226A8117}" srcOrd="3" destOrd="0" presId="urn:microsoft.com/office/officeart/2005/8/layout/hList9"/>
    <dgm:cxn modelId="{746DEC2A-0A84-418A-8F6A-46FB3848352A}" type="presParOf" srcId="{D14CA399-C68E-463C-8611-B78F226A8117}" destId="{C3629CA3-6229-4CF3-80B0-7C0F674D0D99}" srcOrd="0" destOrd="0" presId="urn:microsoft.com/office/officeart/2005/8/layout/hList9"/>
    <dgm:cxn modelId="{3A5D6E83-A40F-4392-A4A8-AE1CED33AD9C}" type="presParOf" srcId="{D14CA399-C68E-463C-8611-B78F226A8117}" destId="{C3C56716-B730-4F06-9F10-DF12617267EF}" srcOrd="1" destOrd="0" presId="urn:microsoft.com/office/officeart/2005/8/layout/hList9"/>
    <dgm:cxn modelId="{64A001AE-8199-4F8D-BA61-5CB20310A295}" type="presParOf" srcId="{2368A963-1CAF-4B56-9D35-038433F1807C}" destId="{6EF302A8-AC5E-433A-8063-F574CA99F69F}" srcOrd="7" destOrd="0" presId="urn:microsoft.com/office/officeart/2005/8/layout/hList9"/>
    <dgm:cxn modelId="{4596622B-59E0-40FC-9686-80B9238AC90D}" type="presParOf" srcId="{2368A963-1CAF-4B56-9D35-038433F1807C}" destId="{35FB47C4-77EE-4F44-B1CF-4C32D73FF58D}" srcOrd="8" destOrd="0" presId="urn:microsoft.com/office/officeart/2005/8/layout/hList9"/>
    <dgm:cxn modelId="{D29CB688-4819-4A45-9809-E1AC47798518}" type="presParOf" srcId="{2368A963-1CAF-4B56-9D35-038433F1807C}" destId="{14806FAA-5D4D-4FD1-BAF9-E029E3C166A9}" srcOrd="9" destOrd="0" presId="urn:microsoft.com/office/officeart/2005/8/layout/hList9"/>
    <dgm:cxn modelId="{7FDBF25A-FE02-434B-9C57-C24C4877A7FE}" type="presParOf" srcId="{2368A963-1CAF-4B56-9D35-038433F1807C}" destId="{E45691E0-2DAF-40BC-8BDF-71185E786996}" srcOrd="10" destOrd="0" presId="urn:microsoft.com/office/officeart/2005/8/layout/hList9"/>
    <dgm:cxn modelId="{CFA205FA-544D-4154-B129-BE1C397C508E}" type="presParOf" srcId="{2368A963-1CAF-4B56-9D35-038433F1807C}" destId="{D4836AA0-A6DF-4DF0-8C2B-F1C82B4CAA92}" srcOrd="11" destOrd="0" presId="urn:microsoft.com/office/officeart/2005/8/layout/hList9"/>
    <dgm:cxn modelId="{C2CFE61F-B14F-429D-8E1A-06A7B4AAE6BA}" type="presParOf" srcId="{D4836AA0-A6DF-4DF0-8C2B-F1C82B4CAA92}" destId="{6B9BA9A3-E18E-4B63-9CE6-00370F7A077F}" srcOrd="0" destOrd="0" presId="urn:microsoft.com/office/officeart/2005/8/layout/hList9"/>
    <dgm:cxn modelId="{B397F03B-5CCD-4C57-827D-CC2F8FAB6FC8}" type="presParOf" srcId="{D4836AA0-A6DF-4DF0-8C2B-F1C82B4CAA92}" destId="{F4D7F3DF-98F7-4DEA-B9FB-B64797C29683}" srcOrd="1" destOrd="0" presId="urn:microsoft.com/office/officeart/2005/8/layout/hList9"/>
    <dgm:cxn modelId="{BCD335D2-5A6C-4210-B693-67C1A29B6A11}" type="presParOf" srcId="{F4D7F3DF-98F7-4DEA-B9FB-B64797C29683}" destId="{BB45A761-9448-4E88-8312-A2BD1C1BE93C}" srcOrd="0" destOrd="0" presId="urn:microsoft.com/office/officeart/2005/8/layout/hList9"/>
    <dgm:cxn modelId="{892AADF3-1212-47FC-9D61-C1B0A3CB3552}" type="presParOf" srcId="{F4D7F3DF-98F7-4DEA-B9FB-B64797C29683}" destId="{1096C8D5-20A9-434A-9B28-45225BD4C5D2}" srcOrd="1" destOrd="0" presId="urn:microsoft.com/office/officeart/2005/8/layout/hList9"/>
    <dgm:cxn modelId="{1554E754-2875-4BDE-B99F-9D9F6EA4E60C}" type="presParOf" srcId="{D4836AA0-A6DF-4DF0-8C2B-F1C82B4CAA92}" destId="{98EF9282-015A-46F6-B03F-D76FF102D375}" srcOrd="2" destOrd="0" presId="urn:microsoft.com/office/officeart/2005/8/layout/hList9"/>
    <dgm:cxn modelId="{1941ACBE-207D-4427-8477-E33507F481AF}" type="presParOf" srcId="{98EF9282-015A-46F6-B03F-D76FF102D375}" destId="{42F64976-C5DC-4372-96C2-E5F079087EDB}" srcOrd="0" destOrd="0" presId="urn:microsoft.com/office/officeart/2005/8/layout/hList9"/>
    <dgm:cxn modelId="{1B04C09A-5551-40DE-B59A-8EA22E098E55}" type="presParOf" srcId="{98EF9282-015A-46F6-B03F-D76FF102D375}" destId="{26E44209-6B58-4F58-AD5F-C5A972C05967}" srcOrd="1" destOrd="0" presId="urn:microsoft.com/office/officeart/2005/8/layout/hList9"/>
    <dgm:cxn modelId="{CBE75904-1039-4549-A02F-B88756C6618A}" type="presParOf" srcId="{2368A963-1CAF-4B56-9D35-038433F1807C}" destId="{8A37679A-C6A2-45E6-89FA-1E3A0C6FDEF3}" srcOrd="12" destOrd="0" presId="urn:microsoft.com/office/officeart/2005/8/layout/hList9"/>
    <dgm:cxn modelId="{C1435029-211C-4038-B486-B6C2AEFDEE96}" type="presParOf" srcId="{2368A963-1CAF-4B56-9D35-038433F1807C}" destId="{4070AE9F-F72C-4C4B-AE17-23DC664002A2}" srcOrd="1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944A87-07D4-46A3-82ED-24BED191AA00}" type="doc">
      <dgm:prSet loTypeId="urn:microsoft.com/office/officeart/2005/8/layout/hierarchy6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B677B233-45E4-4DB3-9548-752F34AE15D7}">
      <dgm:prSet phldrT="[Tekst]" custT="1"/>
      <dgm:spPr>
        <a:solidFill>
          <a:srgbClr val="92D050"/>
        </a:solidFill>
      </dgm:spPr>
      <dgm:t>
        <a:bodyPr/>
        <a:lstStyle/>
        <a:p>
          <a:r>
            <a:rPr lang="pl-PL" sz="1400" b="1" dirty="0" smtClean="0">
              <a:solidFill>
                <a:schemeClr val="tx1"/>
              </a:solidFill>
            </a:rPr>
            <a:t>IZ/IP</a:t>
          </a:r>
          <a:endParaRPr lang="pl-PL" sz="1400" b="1" dirty="0">
            <a:solidFill>
              <a:schemeClr val="tx1"/>
            </a:solidFill>
          </a:endParaRPr>
        </a:p>
      </dgm:t>
    </dgm:pt>
    <dgm:pt modelId="{ED50A73C-07BB-460B-88F1-D4CEF82AE1A9}" type="parTrans" cxnId="{A3FC55D4-1154-49F0-8780-295279832D2D}">
      <dgm:prSet/>
      <dgm:spPr/>
      <dgm:t>
        <a:bodyPr/>
        <a:lstStyle/>
        <a:p>
          <a:endParaRPr lang="pl-PL"/>
        </a:p>
      </dgm:t>
    </dgm:pt>
    <dgm:pt modelId="{6BD02B6B-B623-46DD-A82F-1F12083DE0A7}" type="sibTrans" cxnId="{A3FC55D4-1154-49F0-8780-295279832D2D}">
      <dgm:prSet/>
      <dgm:spPr/>
      <dgm:t>
        <a:bodyPr/>
        <a:lstStyle/>
        <a:p>
          <a:endParaRPr lang="pl-PL"/>
        </a:p>
      </dgm:t>
    </dgm:pt>
    <dgm:pt modelId="{9AB1B078-B9FD-4B31-916D-AD96BEB4B3A1}">
      <dgm:prSet phldrT="[Tekst]" custT="1"/>
      <dgm:spPr/>
      <dgm:t>
        <a:bodyPr/>
        <a:lstStyle/>
        <a:p>
          <a:r>
            <a:rPr lang="pl-PL" sz="1400" b="1" dirty="0" smtClean="0">
              <a:solidFill>
                <a:schemeClr val="tx1"/>
              </a:solidFill>
            </a:rPr>
            <a:t>Menedżer Funduszu Powierniczego (BGK)</a:t>
          </a:r>
          <a:endParaRPr lang="pl-PL" sz="1400" b="1" dirty="0">
            <a:solidFill>
              <a:schemeClr val="tx1"/>
            </a:solidFill>
          </a:endParaRPr>
        </a:p>
      </dgm:t>
    </dgm:pt>
    <dgm:pt modelId="{AC08E7B0-EFAE-4174-9DEE-498D3A72E02F}" type="parTrans" cxnId="{BA1242BC-BDC6-4464-B562-EE12A6DCE450}">
      <dgm:prSet/>
      <dgm:spPr/>
      <dgm:t>
        <a:bodyPr/>
        <a:lstStyle/>
        <a:p>
          <a:endParaRPr lang="pl-PL"/>
        </a:p>
      </dgm:t>
    </dgm:pt>
    <dgm:pt modelId="{CE00A623-CBDE-4E02-92CE-A1B92321AD39}" type="sibTrans" cxnId="{BA1242BC-BDC6-4464-B562-EE12A6DCE450}">
      <dgm:prSet/>
      <dgm:spPr/>
      <dgm:t>
        <a:bodyPr/>
        <a:lstStyle/>
        <a:p>
          <a:endParaRPr lang="pl-PL"/>
        </a:p>
      </dgm:t>
    </dgm:pt>
    <dgm:pt modelId="{2BC5FC57-BDAA-4F24-AC4F-67EC6E1183CC}">
      <dgm:prSet phldrT="[Teks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pl-PL" sz="1400" b="1" dirty="0" smtClean="0">
              <a:solidFill>
                <a:schemeClr val="tx1"/>
              </a:solidFill>
            </a:rPr>
            <a:t>Partner Finansujący</a:t>
          </a:r>
          <a:endParaRPr lang="pl-PL" sz="1400" b="1" dirty="0">
            <a:solidFill>
              <a:schemeClr val="tx1"/>
            </a:solidFill>
          </a:endParaRPr>
        </a:p>
      </dgm:t>
    </dgm:pt>
    <dgm:pt modelId="{D3CDE0B5-E573-4510-BA9D-C7A8F5201831}" type="parTrans" cxnId="{3D4610C5-F5AA-4E99-B156-BE0BC011E6DC}">
      <dgm:prSet/>
      <dgm:spPr/>
      <dgm:t>
        <a:bodyPr/>
        <a:lstStyle/>
        <a:p>
          <a:endParaRPr lang="pl-PL"/>
        </a:p>
      </dgm:t>
    </dgm:pt>
    <dgm:pt modelId="{C4FDFA84-AC34-45EC-8E50-678F7FF49FD7}" type="sibTrans" cxnId="{3D4610C5-F5AA-4E99-B156-BE0BC011E6DC}">
      <dgm:prSet/>
      <dgm:spPr/>
      <dgm:t>
        <a:bodyPr/>
        <a:lstStyle/>
        <a:p>
          <a:endParaRPr lang="pl-PL"/>
        </a:p>
      </dgm:t>
    </dgm:pt>
    <dgm:pt modelId="{99C991F5-9E1B-4014-8F70-0DB7E67A1C96}">
      <dgm:prSet phldrT="[Teks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pl-PL" sz="1400" b="1" dirty="0" smtClean="0">
              <a:solidFill>
                <a:schemeClr val="tx1"/>
              </a:solidFill>
            </a:rPr>
            <a:t>Partner Finansujący</a:t>
          </a:r>
          <a:endParaRPr lang="pl-PL" sz="1400" b="1" dirty="0">
            <a:solidFill>
              <a:schemeClr val="tx1"/>
            </a:solidFill>
          </a:endParaRPr>
        </a:p>
      </dgm:t>
    </dgm:pt>
    <dgm:pt modelId="{72DAFE30-4012-4319-A0FD-158A7E1564E7}" type="parTrans" cxnId="{E1FBC055-2EB2-4B81-8D77-E77AA23147E4}">
      <dgm:prSet/>
      <dgm:spPr/>
      <dgm:t>
        <a:bodyPr/>
        <a:lstStyle/>
        <a:p>
          <a:endParaRPr lang="pl-PL"/>
        </a:p>
      </dgm:t>
    </dgm:pt>
    <dgm:pt modelId="{7D8D17B1-45F2-4330-918D-7938F16FDF02}" type="sibTrans" cxnId="{E1FBC055-2EB2-4B81-8D77-E77AA23147E4}">
      <dgm:prSet/>
      <dgm:spPr/>
      <dgm:t>
        <a:bodyPr/>
        <a:lstStyle/>
        <a:p>
          <a:endParaRPr lang="pl-PL"/>
        </a:p>
      </dgm:t>
    </dgm:pt>
    <dgm:pt modelId="{E960F706-D0F2-4E75-81D1-C827BDD79142}">
      <dgm:prSet phldrT="[Tekst]"/>
      <dgm:spPr/>
      <dgm:t>
        <a:bodyPr/>
        <a:lstStyle/>
        <a:p>
          <a:r>
            <a:rPr lang="pl-PL" b="1" dirty="0" smtClean="0"/>
            <a:t>Programowanie/Wdrażanie</a:t>
          </a:r>
          <a:endParaRPr lang="pl-PL" b="1" dirty="0"/>
        </a:p>
      </dgm:t>
    </dgm:pt>
    <dgm:pt modelId="{A946280E-0105-4AA7-B9A1-32B04BAB7947}" type="parTrans" cxnId="{50883A67-0E86-468C-941D-D13C88D46BC5}">
      <dgm:prSet/>
      <dgm:spPr/>
      <dgm:t>
        <a:bodyPr/>
        <a:lstStyle/>
        <a:p>
          <a:endParaRPr lang="pl-PL"/>
        </a:p>
      </dgm:t>
    </dgm:pt>
    <dgm:pt modelId="{0FEB0345-21B9-430B-A2BF-8A489B2DD3F1}" type="sibTrans" cxnId="{50883A67-0E86-468C-941D-D13C88D46BC5}">
      <dgm:prSet/>
      <dgm:spPr/>
      <dgm:t>
        <a:bodyPr/>
        <a:lstStyle/>
        <a:p>
          <a:endParaRPr lang="pl-PL"/>
        </a:p>
      </dgm:t>
    </dgm:pt>
    <dgm:pt modelId="{F4C3D3C5-4A6F-4C10-8DB4-30138A66DA94}">
      <dgm:prSet phldrT="[Tekst]"/>
      <dgm:spPr/>
      <dgm:t>
        <a:bodyPr/>
        <a:lstStyle/>
        <a:p>
          <a:r>
            <a:rPr lang="pl-PL" b="1" dirty="0" smtClean="0"/>
            <a:t>Realizacja projektu - Beneficjent</a:t>
          </a:r>
          <a:endParaRPr lang="pl-PL" b="1" dirty="0"/>
        </a:p>
      </dgm:t>
    </dgm:pt>
    <dgm:pt modelId="{4849187E-300C-40E8-8BF9-D871260BA803}" type="parTrans" cxnId="{6C17116A-D2C9-49CB-B5C7-951755174BB8}">
      <dgm:prSet/>
      <dgm:spPr/>
      <dgm:t>
        <a:bodyPr/>
        <a:lstStyle/>
        <a:p>
          <a:endParaRPr lang="pl-PL"/>
        </a:p>
      </dgm:t>
    </dgm:pt>
    <dgm:pt modelId="{7007FF2E-B4AB-4E6E-AE3E-380AF8F06EE6}" type="sibTrans" cxnId="{6C17116A-D2C9-49CB-B5C7-951755174BB8}">
      <dgm:prSet/>
      <dgm:spPr/>
      <dgm:t>
        <a:bodyPr/>
        <a:lstStyle/>
        <a:p>
          <a:endParaRPr lang="pl-PL"/>
        </a:p>
      </dgm:t>
    </dgm:pt>
    <dgm:pt modelId="{44C1B404-D268-4F79-89B8-7D1E96545B66}">
      <dgm:prSet phldrT="[Tekst]"/>
      <dgm:spPr/>
      <dgm:t>
        <a:bodyPr/>
        <a:lstStyle/>
        <a:p>
          <a:r>
            <a:rPr lang="pl-PL" b="1" dirty="0" smtClean="0"/>
            <a:t>Dystrybucja wsparcia</a:t>
          </a:r>
          <a:endParaRPr lang="pl-PL" b="1" dirty="0"/>
        </a:p>
      </dgm:t>
    </dgm:pt>
    <dgm:pt modelId="{325BD98C-70D7-4E7D-9171-C5266C19CE45}" type="parTrans" cxnId="{0ECA6356-F4B2-4763-ACD5-FE19FD4CFEDD}">
      <dgm:prSet/>
      <dgm:spPr/>
      <dgm:t>
        <a:bodyPr/>
        <a:lstStyle/>
        <a:p>
          <a:endParaRPr lang="pl-PL"/>
        </a:p>
      </dgm:t>
    </dgm:pt>
    <dgm:pt modelId="{86F082B1-1E7F-4708-8E92-3BFBBAB3F49F}" type="sibTrans" cxnId="{0ECA6356-F4B2-4763-ACD5-FE19FD4CFEDD}">
      <dgm:prSet/>
      <dgm:spPr/>
      <dgm:t>
        <a:bodyPr/>
        <a:lstStyle/>
        <a:p>
          <a:endParaRPr lang="pl-PL"/>
        </a:p>
      </dgm:t>
    </dgm:pt>
    <dgm:pt modelId="{B9418072-49FF-413A-9A11-BAAB38EAC594}">
      <dgm:prSet phldrT="[Tekst]"/>
      <dgm:spPr/>
      <dgm:t>
        <a:bodyPr/>
        <a:lstStyle/>
        <a:p>
          <a:r>
            <a:rPr lang="pl-PL" b="1" dirty="0" smtClean="0"/>
            <a:t>Inwestycje</a:t>
          </a:r>
          <a:endParaRPr lang="pl-PL" b="1" dirty="0"/>
        </a:p>
      </dgm:t>
    </dgm:pt>
    <dgm:pt modelId="{3CAE944F-295B-41D8-8F85-9CEF730FC453}" type="parTrans" cxnId="{93989894-7D9E-4196-8C36-5DE359408370}">
      <dgm:prSet/>
      <dgm:spPr/>
      <dgm:t>
        <a:bodyPr/>
        <a:lstStyle/>
        <a:p>
          <a:endParaRPr lang="pl-PL"/>
        </a:p>
      </dgm:t>
    </dgm:pt>
    <dgm:pt modelId="{D02A509A-B55F-46DE-B946-875DFAE029E5}" type="sibTrans" cxnId="{93989894-7D9E-4196-8C36-5DE359408370}">
      <dgm:prSet/>
      <dgm:spPr/>
      <dgm:t>
        <a:bodyPr/>
        <a:lstStyle/>
        <a:p>
          <a:endParaRPr lang="pl-PL"/>
        </a:p>
      </dgm:t>
    </dgm:pt>
    <dgm:pt modelId="{B415086A-9E28-4405-B6DB-5251031EFBE9}">
      <dgm:prSet custT="1"/>
      <dgm:spPr/>
      <dgm:t>
        <a:bodyPr/>
        <a:lstStyle/>
        <a:p>
          <a:r>
            <a:rPr lang="pl-PL" sz="1400" b="1" dirty="0" smtClean="0">
              <a:solidFill>
                <a:schemeClr val="tx1"/>
              </a:solidFill>
            </a:rPr>
            <a:t>Ostateczny odbiorca</a:t>
          </a:r>
          <a:endParaRPr lang="pl-PL" sz="1400" b="1" dirty="0">
            <a:solidFill>
              <a:schemeClr val="tx1"/>
            </a:solidFill>
          </a:endParaRPr>
        </a:p>
      </dgm:t>
    </dgm:pt>
    <dgm:pt modelId="{6910B734-3FA5-4831-AC03-A07014B063D4}" type="parTrans" cxnId="{36506A45-AAAE-463D-85A6-8FF7E98A0AB6}">
      <dgm:prSet/>
      <dgm:spPr/>
      <dgm:t>
        <a:bodyPr/>
        <a:lstStyle/>
        <a:p>
          <a:endParaRPr lang="pl-PL"/>
        </a:p>
      </dgm:t>
    </dgm:pt>
    <dgm:pt modelId="{15A9E606-115F-4C03-9662-B1C69959ACD8}" type="sibTrans" cxnId="{36506A45-AAAE-463D-85A6-8FF7E98A0AB6}">
      <dgm:prSet/>
      <dgm:spPr/>
      <dgm:t>
        <a:bodyPr/>
        <a:lstStyle/>
        <a:p>
          <a:endParaRPr lang="pl-PL"/>
        </a:p>
      </dgm:t>
    </dgm:pt>
    <dgm:pt modelId="{E73BEDAD-2ED6-4BC3-A6A0-15E3EF8FFAEF}">
      <dgm:prSet custT="1"/>
      <dgm:spPr/>
      <dgm:t>
        <a:bodyPr/>
        <a:lstStyle/>
        <a:p>
          <a:r>
            <a:rPr lang="pl-PL" sz="1400" b="1" dirty="0" smtClean="0">
              <a:solidFill>
                <a:schemeClr val="tx1"/>
              </a:solidFill>
            </a:rPr>
            <a:t>Ostateczny odbiorca</a:t>
          </a:r>
          <a:endParaRPr lang="pl-PL" sz="1400" b="1" dirty="0">
            <a:solidFill>
              <a:schemeClr val="tx1"/>
            </a:solidFill>
          </a:endParaRPr>
        </a:p>
      </dgm:t>
    </dgm:pt>
    <dgm:pt modelId="{85E773D2-9A9A-40DD-B430-4B54BE2D329B}" type="parTrans" cxnId="{C75893B9-F31D-4817-A9FD-C3E860ABA40D}">
      <dgm:prSet/>
      <dgm:spPr/>
      <dgm:t>
        <a:bodyPr/>
        <a:lstStyle/>
        <a:p>
          <a:endParaRPr lang="pl-PL"/>
        </a:p>
      </dgm:t>
    </dgm:pt>
    <dgm:pt modelId="{CED376AD-9111-4374-A6CD-11E4F6D8C07F}" type="sibTrans" cxnId="{C75893B9-F31D-4817-A9FD-C3E860ABA40D}">
      <dgm:prSet/>
      <dgm:spPr/>
      <dgm:t>
        <a:bodyPr/>
        <a:lstStyle/>
        <a:p>
          <a:endParaRPr lang="pl-PL"/>
        </a:p>
      </dgm:t>
    </dgm:pt>
    <dgm:pt modelId="{49E3E7CB-04D4-4DA7-A9E0-B2E8118F336D}">
      <dgm:prSet custT="1"/>
      <dgm:spPr/>
      <dgm:t>
        <a:bodyPr/>
        <a:lstStyle/>
        <a:p>
          <a:r>
            <a:rPr lang="pl-PL" sz="1400" b="1" dirty="0" smtClean="0">
              <a:solidFill>
                <a:schemeClr val="tx1"/>
              </a:solidFill>
            </a:rPr>
            <a:t>Ostateczny Odbiorca</a:t>
          </a:r>
          <a:endParaRPr lang="pl-PL" sz="1400" b="1" dirty="0">
            <a:solidFill>
              <a:schemeClr val="tx1"/>
            </a:solidFill>
          </a:endParaRPr>
        </a:p>
      </dgm:t>
    </dgm:pt>
    <dgm:pt modelId="{4394FF4A-BD64-412D-91B4-C1DC0FF32561}" type="parTrans" cxnId="{FDFDF5F2-CF3A-4B04-B644-2943081034BE}">
      <dgm:prSet/>
      <dgm:spPr/>
      <dgm:t>
        <a:bodyPr/>
        <a:lstStyle/>
        <a:p>
          <a:endParaRPr lang="pl-PL"/>
        </a:p>
      </dgm:t>
    </dgm:pt>
    <dgm:pt modelId="{8E11502F-69B2-4E35-84EA-3C4FBEFF8184}" type="sibTrans" cxnId="{FDFDF5F2-CF3A-4B04-B644-2943081034BE}">
      <dgm:prSet/>
      <dgm:spPr/>
      <dgm:t>
        <a:bodyPr/>
        <a:lstStyle/>
        <a:p>
          <a:endParaRPr lang="pl-PL"/>
        </a:p>
      </dgm:t>
    </dgm:pt>
    <dgm:pt modelId="{D961C48B-3AC5-4ABC-B264-D1300EB4D762}">
      <dgm:prSet custT="1"/>
      <dgm:spPr/>
      <dgm:t>
        <a:bodyPr/>
        <a:lstStyle/>
        <a:p>
          <a:r>
            <a:rPr lang="pl-PL" sz="1400" b="1" dirty="0" smtClean="0">
              <a:solidFill>
                <a:schemeClr val="tx1"/>
              </a:solidFill>
            </a:rPr>
            <a:t>Ostateczny Odbiorca</a:t>
          </a:r>
          <a:endParaRPr lang="pl-PL" sz="1400" b="1" dirty="0">
            <a:solidFill>
              <a:schemeClr val="tx1"/>
            </a:solidFill>
          </a:endParaRPr>
        </a:p>
      </dgm:t>
    </dgm:pt>
    <dgm:pt modelId="{89661C1B-CE2C-4278-AA43-D4A95E47E759}" type="parTrans" cxnId="{31B4F588-4BA2-4B87-AFBD-1309C82CED5C}">
      <dgm:prSet/>
      <dgm:spPr/>
      <dgm:t>
        <a:bodyPr/>
        <a:lstStyle/>
        <a:p>
          <a:endParaRPr lang="pl-PL"/>
        </a:p>
      </dgm:t>
    </dgm:pt>
    <dgm:pt modelId="{0D936BE0-DE11-4847-B9FF-54CD29FBF687}" type="sibTrans" cxnId="{31B4F588-4BA2-4B87-AFBD-1309C82CED5C}">
      <dgm:prSet/>
      <dgm:spPr/>
      <dgm:t>
        <a:bodyPr/>
        <a:lstStyle/>
        <a:p>
          <a:endParaRPr lang="pl-PL"/>
        </a:p>
      </dgm:t>
    </dgm:pt>
    <dgm:pt modelId="{C042191B-8824-43DD-B24E-B33D1AC1B1DE}" type="pres">
      <dgm:prSet presAssocID="{3A944A87-07D4-46A3-82ED-24BED191AA00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1EF82398-2D1A-46FD-B799-65C79BC1DE40}" type="pres">
      <dgm:prSet presAssocID="{3A944A87-07D4-46A3-82ED-24BED191AA00}" presName="hierFlow" presStyleCnt="0"/>
      <dgm:spPr/>
    </dgm:pt>
    <dgm:pt modelId="{F282A653-77D2-4B47-A1A3-06FA22D4DA7A}" type="pres">
      <dgm:prSet presAssocID="{3A944A87-07D4-46A3-82ED-24BED191AA00}" presName="firstBuf" presStyleCnt="0"/>
      <dgm:spPr/>
    </dgm:pt>
    <dgm:pt modelId="{7CC053F8-2B1E-40CC-9661-90535888E378}" type="pres">
      <dgm:prSet presAssocID="{3A944A87-07D4-46A3-82ED-24BED191AA00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FA72A485-559E-4CBF-A6B2-FDCCC8155AB1}" type="pres">
      <dgm:prSet presAssocID="{B677B233-45E4-4DB3-9548-752F34AE15D7}" presName="Name14" presStyleCnt="0"/>
      <dgm:spPr/>
    </dgm:pt>
    <dgm:pt modelId="{F60F4639-886E-4FD2-BA0B-00F0468595C7}" type="pres">
      <dgm:prSet presAssocID="{B677B233-45E4-4DB3-9548-752F34AE15D7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56EA74F9-DA22-44F8-840C-420F109F48C9}" type="pres">
      <dgm:prSet presAssocID="{B677B233-45E4-4DB3-9548-752F34AE15D7}" presName="hierChild2" presStyleCnt="0"/>
      <dgm:spPr/>
    </dgm:pt>
    <dgm:pt modelId="{09D1CAED-87D8-4E7A-8912-0B397B779D4C}" type="pres">
      <dgm:prSet presAssocID="{AC08E7B0-EFAE-4174-9DEE-498D3A72E02F}" presName="Name19" presStyleLbl="parChTrans1D2" presStyleIdx="0" presStyleCnt="1"/>
      <dgm:spPr/>
      <dgm:t>
        <a:bodyPr/>
        <a:lstStyle/>
        <a:p>
          <a:endParaRPr lang="pl-PL"/>
        </a:p>
      </dgm:t>
    </dgm:pt>
    <dgm:pt modelId="{015B09AA-4CA2-430D-87CF-ABC21D29F139}" type="pres">
      <dgm:prSet presAssocID="{9AB1B078-B9FD-4B31-916D-AD96BEB4B3A1}" presName="Name21" presStyleCnt="0"/>
      <dgm:spPr/>
    </dgm:pt>
    <dgm:pt modelId="{3B50EB8F-B9E0-4186-970D-4619E03E6D75}" type="pres">
      <dgm:prSet presAssocID="{9AB1B078-B9FD-4B31-916D-AD96BEB4B3A1}" presName="level2Shape" presStyleLbl="node2" presStyleIdx="0" presStyleCnt="1"/>
      <dgm:spPr/>
      <dgm:t>
        <a:bodyPr/>
        <a:lstStyle/>
        <a:p>
          <a:endParaRPr lang="pl-PL"/>
        </a:p>
      </dgm:t>
    </dgm:pt>
    <dgm:pt modelId="{F083EB0F-B1B5-49E3-BEF6-C3D39C25FF9F}" type="pres">
      <dgm:prSet presAssocID="{9AB1B078-B9FD-4B31-916D-AD96BEB4B3A1}" presName="hierChild3" presStyleCnt="0"/>
      <dgm:spPr/>
    </dgm:pt>
    <dgm:pt modelId="{C4A0E501-E6E7-4FDA-9CDA-2DA661B63D30}" type="pres">
      <dgm:prSet presAssocID="{D3CDE0B5-E573-4510-BA9D-C7A8F5201831}" presName="Name19" presStyleLbl="parChTrans1D3" presStyleIdx="0" presStyleCnt="2"/>
      <dgm:spPr/>
      <dgm:t>
        <a:bodyPr/>
        <a:lstStyle/>
        <a:p>
          <a:endParaRPr lang="pl-PL"/>
        </a:p>
      </dgm:t>
    </dgm:pt>
    <dgm:pt modelId="{6C57FBCA-80CB-458F-86AF-A5276647ED35}" type="pres">
      <dgm:prSet presAssocID="{2BC5FC57-BDAA-4F24-AC4F-67EC6E1183CC}" presName="Name21" presStyleCnt="0"/>
      <dgm:spPr/>
    </dgm:pt>
    <dgm:pt modelId="{08550632-E11E-4991-97C9-9613D1DD360A}" type="pres">
      <dgm:prSet presAssocID="{2BC5FC57-BDAA-4F24-AC4F-67EC6E1183CC}" presName="level2Shape" presStyleLbl="node3" presStyleIdx="0" presStyleCnt="2"/>
      <dgm:spPr/>
      <dgm:t>
        <a:bodyPr/>
        <a:lstStyle/>
        <a:p>
          <a:endParaRPr lang="pl-PL"/>
        </a:p>
      </dgm:t>
    </dgm:pt>
    <dgm:pt modelId="{EC07D878-E71D-489F-943D-940253B51178}" type="pres">
      <dgm:prSet presAssocID="{2BC5FC57-BDAA-4F24-AC4F-67EC6E1183CC}" presName="hierChild3" presStyleCnt="0"/>
      <dgm:spPr/>
    </dgm:pt>
    <dgm:pt modelId="{DFDA9CC5-7E9E-4B69-8F6C-157E82C7BC7D}" type="pres">
      <dgm:prSet presAssocID="{4394FF4A-BD64-412D-91B4-C1DC0FF32561}" presName="Name19" presStyleLbl="parChTrans1D4" presStyleIdx="0" presStyleCnt="4"/>
      <dgm:spPr/>
      <dgm:t>
        <a:bodyPr/>
        <a:lstStyle/>
        <a:p>
          <a:endParaRPr lang="pl-PL"/>
        </a:p>
      </dgm:t>
    </dgm:pt>
    <dgm:pt modelId="{15BC92C4-F48F-4EA0-98C7-C557FEF9EE2E}" type="pres">
      <dgm:prSet presAssocID="{49E3E7CB-04D4-4DA7-A9E0-B2E8118F336D}" presName="Name21" presStyleCnt="0"/>
      <dgm:spPr/>
    </dgm:pt>
    <dgm:pt modelId="{A8D25A2D-428D-4E86-8A0B-D4EEACCB3EE6}" type="pres">
      <dgm:prSet presAssocID="{49E3E7CB-04D4-4DA7-A9E0-B2E8118F336D}" presName="level2Shape" presStyleLbl="node4" presStyleIdx="0" presStyleCnt="4"/>
      <dgm:spPr/>
      <dgm:t>
        <a:bodyPr/>
        <a:lstStyle/>
        <a:p>
          <a:endParaRPr lang="pl-PL"/>
        </a:p>
      </dgm:t>
    </dgm:pt>
    <dgm:pt modelId="{DC4ED1EC-89B3-4F2B-BFD8-EF628FA2B8AD}" type="pres">
      <dgm:prSet presAssocID="{49E3E7CB-04D4-4DA7-A9E0-B2E8118F336D}" presName="hierChild3" presStyleCnt="0"/>
      <dgm:spPr/>
    </dgm:pt>
    <dgm:pt modelId="{BB9034EA-ED10-41D6-8263-042822E0E2A5}" type="pres">
      <dgm:prSet presAssocID="{89661C1B-CE2C-4278-AA43-D4A95E47E759}" presName="Name19" presStyleLbl="parChTrans1D4" presStyleIdx="1" presStyleCnt="4"/>
      <dgm:spPr/>
      <dgm:t>
        <a:bodyPr/>
        <a:lstStyle/>
        <a:p>
          <a:endParaRPr lang="pl-PL"/>
        </a:p>
      </dgm:t>
    </dgm:pt>
    <dgm:pt modelId="{001FA065-569E-49F2-9A71-599AA8CACFD1}" type="pres">
      <dgm:prSet presAssocID="{D961C48B-3AC5-4ABC-B264-D1300EB4D762}" presName="Name21" presStyleCnt="0"/>
      <dgm:spPr/>
    </dgm:pt>
    <dgm:pt modelId="{07CF9A3F-7307-426B-B002-60F54F9FB441}" type="pres">
      <dgm:prSet presAssocID="{D961C48B-3AC5-4ABC-B264-D1300EB4D762}" presName="level2Shape" presStyleLbl="node4" presStyleIdx="1" presStyleCnt="4"/>
      <dgm:spPr/>
      <dgm:t>
        <a:bodyPr/>
        <a:lstStyle/>
        <a:p>
          <a:endParaRPr lang="pl-PL"/>
        </a:p>
      </dgm:t>
    </dgm:pt>
    <dgm:pt modelId="{F94AC43C-A357-40E8-AC08-E38B6437AD9C}" type="pres">
      <dgm:prSet presAssocID="{D961C48B-3AC5-4ABC-B264-D1300EB4D762}" presName="hierChild3" presStyleCnt="0"/>
      <dgm:spPr/>
    </dgm:pt>
    <dgm:pt modelId="{E0F19B98-1613-433F-9776-A3A58CDFEE9F}" type="pres">
      <dgm:prSet presAssocID="{72DAFE30-4012-4319-A0FD-158A7E1564E7}" presName="Name19" presStyleLbl="parChTrans1D3" presStyleIdx="1" presStyleCnt="2"/>
      <dgm:spPr/>
      <dgm:t>
        <a:bodyPr/>
        <a:lstStyle/>
        <a:p>
          <a:endParaRPr lang="pl-PL"/>
        </a:p>
      </dgm:t>
    </dgm:pt>
    <dgm:pt modelId="{F7796F22-D045-4A39-ACD9-5EBF49A907A9}" type="pres">
      <dgm:prSet presAssocID="{99C991F5-9E1B-4014-8F70-0DB7E67A1C96}" presName="Name21" presStyleCnt="0"/>
      <dgm:spPr/>
    </dgm:pt>
    <dgm:pt modelId="{C6A71BF0-26CA-400B-8036-A1EFE2FFDE79}" type="pres">
      <dgm:prSet presAssocID="{99C991F5-9E1B-4014-8F70-0DB7E67A1C96}" presName="level2Shape" presStyleLbl="node3" presStyleIdx="1" presStyleCnt="2"/>
      <dgm:spPr/>
      <dgm:t>
        <a:bodyPr/>
        <a:lstStyle/>
        <a:p>
          <a:endParaRPr lang="pl-PL"/>
        </a:p>
      </dgm:t>
    </dgm:pt>
    <dgm:pt modelId="{9609F70A-E796-46E0-8599-C924E893F429}" type="pres">
      <dgm:prSet presAssocID="{99C991F5-9E1B-4014-8F70-0DB7E67A1C96}" presName="hierChild3" presStyleCnt="0"/>
      <dgm:spPr/>
    </dgm:pt>
    <dgm:pt modelId="{0568C6A4-63A8-4231-884B-AB6A21EFA82F}" type="pres">
      <dgm:prSet presAssocID="{6910B734-3FA5-4831-AC03-A07014B063D4}" presName="Name19" presStyleLbl="parChTrans1D4" presStyleIdx="2" presStyleCnt="4"/>
      <dgm:spPr/>
      <dgm:t>
        <a:bodyPr/>
        <a:lstStyle/>
        <a:p>
          <a:endParaRPr lang="pl-PL"/>
        </a:p>
      </dgm:t>
    </dgm:pt>
    <dgm:pt modelId="{C5D02FAE-2CBD-477B-8020-E3BB57350137}" type="pres">
      <dgm:prSet presAssocID="{B415086A-9E28-4405-B6DB-5251031EFBE9}" presName="Name21" presStyleCnt="0"/>
      <dgm:spPr/>
    </dgm:pt>
    <dgm:pt modelId="{04FDD22D-4842-46EB-9BD5-D2A29E8783D3}" type="pres">
      <dgm:prSet presAssocID="{B415086A-9E28-4405-B6DB-5251031EFBE9}" presName="level2Shape" presStyleLbl="node4" presStyleIdx="2" presStyleCnt="4"/>
      <dgm:spPr/>
      <dgm:t>
        <a:bodyPr/>
        <a:lstStyle/>
        <a:p>
          <a:endParaRPr lang="pl-PL"/>
        </a:p>
      </dgm:t>
    </dgm:pt>
    <dgm:pt modelId="{87154080-6477-4D5E-BB27-24B4ABC0C70B}" type="pres">
      <dgm:prSet presAssocID="{B415086A-9E28-4405-B6DB-5251031EFBE9}" presName="hierChild3" presStyleCnt="0"/>
      <dgm:spPr/>
    </dgm:pt>
    <dgm:pt modelId="{60AD7794-7976-4ECF-A034-D8761F26F4E0}" type="pres">
      <dgm:prSet presAssocID="{85E773D2-9A9A-40DD-B430-4B54BE2D329B}" presName="Name19" presStyleLbl="parChTrans1D4" presStyleIdx="3" presStyleCnt="4"/>
      <dgm:spPr/>
      <dgm:t>
        <a:bodyPr/>
        <a:lstStyle/>
        <a:p>
          <a:endParaRPr lang="pl-PL"/>
        </a:p>
      </dgm:t>
    </dgm:pt>
    <dgm:pt modelId="{C01BA2BC-29B3-46CD-8D1E-708BD9B213D9}" type="pres">
      <dgm:prSet presAssocID="{E73BEDAD-2ED6-4BC3-A6A0-15E3EF8FFAEF}" presName="Name21" presStyleCnt="0"/>
      <dgm:spPr/>
    </dgm:pt>
    <dgm:pt modelId="{63F670B5-2945-43F9-9997-82B0BB07FE0D}" type="pres">
      <dgm:prSet presAssocID="{E73BEDAD-2ED6-4BC3-A6A0-15E3EF8FFAEF}" presName="level2Shape" presStyleLbl="node4" presStyleIdx="3" presStyleCnt="4"/>
      <dgm:spPr/>
      <dgm:t>
        <a:bodyPr/>
        <a:lstStyle/>
        <a:p>
          <a:endParaRPr lang="pl-PL"/>
        </a:p>
      </dgm:t>
    </dgm:pt>
    <dgm:pt modelId="{9B0E4D46-03C2-4131-A22E-9994EBE644E6}" type="pres">
      <dgm:prSet presAssocID="{E73BEDAD-2ED6-4BC3-A6A0-15E3EF8FFAEF}" presName="hierChild3" presStyleCnt="0"/>
      <dgm:spPr/>
    </dgm:pt>
    <dgm:pt modelId="{2FD709F5-FEDF-4665-A440-080B82571904}" type="pres">
      <dgm:prSet presAssocID="{3A944A87-07D4-46A3-82ED-24BED191AA00}" presName="bgShapesFlow" presStyleCnt="0"/>
      <dgm:spPr/>
    </dgm:pt>
    <dgm:pt modelId="{B8DC002E-D7EA-4B83-8EFA-68F87D064DF7}" type="pres">
      <dgm:prSet presAssocID="{E960F706-D0F2-4E75-81D1-C827BDD79142}" presName="rectComp" presStyleCnt="0"/>
      <dgm:spPr/>
    </dgm:pt>
    <dgm:pt modelId="{F454C88B-481F-42E6-A0FF-E5772406CDAD}" type="pres">
      <dgm:prSet presAssocID="{E960F706-D0F2-4E75-81D1-C827BDD79142}" presName="bgRect" presStyleLbl="bgShp" presStyleIdx="0" presStyleCnt="4"/>
      <dgm:spPr/>
      <dgm:t>
        <a:bodyPr/>
        <a:lstStyle/>
        <a:p>
          <a:endParaRPr lang="pl-PL"/>
        </a:p>
      </dgm:t>
    </dgm:pt>
    <dgm:pt modelId="{62A1FF37-DA1B-411E-8801-BEE800CF5AC7}" type="pres">
      <dgm:prSet presAssocID="{E960F706-D0F2-4E75-81D1-C827BDD79142}" presName="bgRectTx" presStyleLbl="bgShp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98174BD-E6F1-4C9B-9A0C-68907ED73B4A}" type="pres">
      <dgm:prSet presAssocID="{E960F706-D0F2-4E75-81D1-C827BDD79142}" presName="spComp" presStyleCnt="0"/>
      <dgm:spPr/>
    </dgm:pt>
    <dgm:pt modelId="{9CE67E22-CD26-45D0-9ADF-83D438C6EC2E}" type="pres">
      <dgm:prSet presAssocID="{E960F706-D0F2-4E75-81D1-C827BDD79142}" presName="vSp" presStyleCnt="0"/>
      <dgm:spPr/>
    </dgm:pt>
    <dgm:pt modelId="{EBED6A16-6B9D-46E6-B661-7077A59B78A1}" type="pres">
      <dgm:prSet presAssocID="{F4C3D3C5-4A6F-4C10-8DB4-30138A66DA94}" presName="rectComp" presStyleCnt="0"/>
      <dgm:spPr/>
    </dgm:pt>
    <dgm:pt modelId="{C06C8641-1863-45B7-A3F4-183B03D80EDF}" type="pres">
      <dgm:prSet presAssocID="{F4C3D3C5-4A6F-4C10-8DB4-30138A66DA94}" presName="bgRect" presStyleLbl="bgShp" presStyleIdx="1" presStyleCnt="4"/>
      <dgm:spPr/>
      <dgm:t>
        <a:bodyPr/>
        <a:lstStyle/>
        <a:p>
          <a:endParaRPr lang="pl-PL"/>
        </a:p>
      </dgm:t>
    </dgm:pt>
    <dgm:pt modelId="{1AB8479A-0B54-437C-B5C3-9D57C65FE48E}" type="pres">
      <dgm:prSet presAssocID="{F4C3D3C5-4A6F-4C10-8DB4-30138A66DA94}" presName="bgRectTx" presStyleLbl="bgShp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596538B-3DFA-4282-A2C0-F9D99C252685}" type="pres">
      <dgm:prSet presAssocID="{F4C3D3C5-4A6F-4C10-8DB4-30138A66DA94}" presName="spComp" presStyleCnt="0"/>
      <dgm:spPr/>
    </dgm:pt>
    <dgm:pt modelId="{4178F90A-D4D9-4F10-8DC9-893969984008}" type="pres">
      <dgm:prSet presAssocID="{F4C3D3C5-4A6F-4C10-8DB4-30138A66DA94}" presName="vSp" presStyleCnt="0"/>
      <dgm:spPr/>
    </dgm:pt>
    <dgm:pt modelId="{096EE809-9726-48D5-9221-A2DB0F499FE4}" type="pres">
      <dgm:prSet presAssocID="{44C1B404-D268-4F79-89B8-7D1E96545B66}" presName="rectComp" presStyleCnt="0"/>
      <dgm:spPr/>
    </dgm:pt>
    <dgm:pt modelId="{DAE269A8-5A56-4325-BED1-EB13DDF985B7}" type="pres">
      <dgm:prSet presAssocID="{44C1B404-D268-4F79-89B8-7D1E96545B66}" presName="bgRect" presStyleLbl="bgShp" presStyleIdx="2" presStyleCnt="4" custLinFactNeighborX="-4079" custLinFactNeighborY="1886"/>
      <dgm:spPr/>
      <dgm:t>
        <a:bodyPr/>
        <a:lstStyle/>
        <a:p>
          <a:endParaRPr lang="pl-PL"/>
        </a:p>
      </dgm:t>
    </dgm:pt>
    <dgm:pt modelId="{F4912292-3BC0-47E4-838C-9843DC8D8F55}" type="pres">
      <dgm:prSet presAssocID="{44C1B404-D268-4F79-89B8-7D1E96545B66}" presName="bgRectTx" presStyleLbl="bgShp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88C97C7-94B4-4176-93DD-BCB1CC47D250}" type="pres">
      <dgm:prSet presAssocID="{44C1B404-D268-4F79-89B8-7D1E96545B66}" presName="spComp" presStyleCnt="0"/>
      <dgm:spPr/>
    </dgm:pt>
    <dgm:pt modelId="{780E311F-38B0-45A2-AF87-E2570771ECBE}" type="pres">
      <dgm:prSet presAssocID="{44C1B404-D268-4F79-89B8-7D1E96545B66}" presName="vSp" presStyleCnt="0"/>
      <dgm:spPr/>
    </dgm:pt>
    <dgm:pt modelId="{659B7102-A818-463C-A698-8A993F15A70F}" type="pres">
      <dgm:prSet presAssocID="{B9418072-49FF-413A-9A11-BAAB38EAC594}" presName="rectComp" presStyleCnt="0"/>
      <dgm:spPr/>
    </dgm:pt>
    <dgm:pt modelId="{DA84DA2C-6A5D-438E-967F-79F95325951F}" type="pres">
      <dgm:prSet presAssocID="{B9418072-49FF-413A-9A11-BAAB38EAC594}" presName="bgRect" presStyleLbl="bgShp" presStyleIdx="3" presStyleCnt="4"/>
      <dgm:spPr/>
      <dgm:t>
        <a:bodyPr/>
        <a:lstStyle/>
        <a:p>
          <a:endParaRPr lang="pl-PL"/>
        </a:p>
      </dgm:t>
    </dgm:pt>
    <dgm:pt modelId="{596DF44B-CE01-4781-A66A-81874865E3F5}" type="pres">
      <dgm:prSet presAssocID="{B9418072-49FF-413A-9A11-BAAB38EAC594}" presName="bgRectTx" presStyleLbl="bgShp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91E2F1E5-AB90-414F-BACB-FC6292D280F9}" type="presOf" srcId="{89661C1B-CE2C-4278-AA43-D4A95E47E759}" destId="{BB9034EA-ED10-41D6-8263-042822E0E2A5}" srcOrd="0" destOrd="0" presId="urn:microsoft.com/office/officeart/2005/8/layout/hierarchy6"/>
    <dgm:cxn modelId="{BA1242BC-BDC6-4464-B562-EE12A6DCE450}" srcId="{B677B233-45E4-4DB3-9548-752F34AE15D7}" destId="{9AB1B078-B9FD-4B31-916D-AD96BEB4B3A1}" srcOrd="0" destOrd="0" parTransId="{AC08E7B0-EFAE-4174-9DEE-498D3A72E02F}" sibTransId="{CE00A623-CBDE-4E02-92CE-A1B92321AD39}"/>
    <dgm:cxn modelId="{0ECA6356-F4B2-4763-ACD5-FE19FD4CFEDD}" srcId="{3A944A87-07D4-46A3-82ED-24BED191AA00}" destId="{44C1B404-D268-4F79-89B8-7D1E96545B66}" srcOrd="3" destOrd="0" parTransId="{325BD98C-70D7-4E7D-9171-C5266C19CE45}" sibTransId="{86F082B1-1E7F-4708-8E92-3BFBBAB3F49F}"/>
    <dgm:cxn modelId="{28C5A9B9-B9F9-4946-86EE-F2FF19799390}" type="presOf" srcId="{F4C3D3C5-4A6F-4C10-8DB4-30138A66DA94}" destId="{C06C8641-1863-45B7-A3F4-183B03D80EDF}" srcOrd="0" destOrd="0" presId="urn:microsoft.com/office/officeart/2005/8/layout/hierarchy6"/>
    <dgm:cxn modelId="{35908432-016E-408E-971B-6C755B716D12}" type="presOf" srcId="{E73BEDAD-2ED6-4BC3-A6A0-15E3EF8FFAEF}" destId="{63F670B5-2945-43F9-9997-82B0BB07FE0D}" srcOrd="0" destOrd="0" presId="urn:microsoft.com/office/officeart/2005/8/layout/hierarchy6"/>
    <dgm:cxn modelId="{13750F33-6FFF-4E15-88CC-C064A3F8F62A}" type="presOf" srcId="{99C991F5-9E1B-4014-8F70-0DB7E67A1C96}" destId="{C6A71BF0-26CA-400B-8036-A1EFE2FFDE79}" srcOrd="0" destOrd="0" presId="urn:microsoft.com/office/officeart/2005/8/layout/hierarchy6"/>
    <dgm:cxn modelId="{B37D393B-765F-4DE9-BE94-2D99231350D1}" type="presOf" srcId="{85E773D2-9A9A-40DD-B430-4B54BE2D329B}" destId="{60AD7794-7976-4ECF-A034-D8761F26F4E0}" srcOrd="0" destOrd="0" presId="urn:microsoft.com/office/officeart/2005/8/layout/hierarchy6"/>
    <dgm:cxn modelId="{5FE8EA80-DAF3-4907-99F1-EA86B4744301}" type="presOf" srcId="{3A944A87-07D4-46A3-82ED-24BED191AA00}" destId="{C042191B-8824-43DD-B24E-B33D1AC1B1DE}" srcOrd="0" destOrd="0" presId="urn:microsoft.com/office/officeart/2005/8/layout/hierarchy6"/>
    <dgm:cxn modelId="{93989894-7D9E-4196-8C36-5DE359408370}" srcId="{3A944A87-07D4-46A3-82ED-24BED191AA00}" destId="{B9418072-49FF-413A-9A11-BAAB38EAC594}" srcOrd="4" destOrd="0" parTransId="{3CAE944F-295B-41D8-8F85-9CEF730FC453}" sibTransId="{D02A509A-B55F-46DE-B946-875DFAE029E5}"/>
    <dgm:cxn modelId="{550205F9-AC65-4BCB-9D00-40125F1499D5}" type="presOf" srcId="{F4C3D3C5-4A6F-4C10-8DB4-30138A66DA94}" destId="{1AB8479A-0B54-437C-B5C3-9D57C65FE48E}" srcOrd="1" destOrd="0" presId="urn:microsoft.com/office/officeart/2005/8/layout/hierarchy6"/>
    <dgm:cxn modelId="{C75893B9-F31D-4817-A9FD-C3E860ABA40D}" srcId="{99C991F5-9E1B-4014-8F70-0DB7E67A1C96}" destId="{E73BEDAD-2ED6-4BC3-A6A0-15E3EF8FFAEF}" srcOrd="1" destOrd="0" parTransId="{85E773D2-9A9A-40DD-B430-4B54BE2D329B}" sibTransId="{CED376AD-9111-4374-A6CD-11E4F6D8C07F}"/>
    <dgm:cxn modelId="{31F945CA-2440-4319-9BCF-C4564740B642}" type="presOf" srcId="{B415086A-9E28-4405-B6DB-5251031EFBE9}" destId="{04FDD22D-4842-46EB-9BD5-D2A29E8783D3}" srcOrd="0" destOrd="0" presId="urn:microsoft.com/office/officeart/2005/8/layout/hierarchy6"/>
    <dgm:cxn modelId="{3F0A7CB5-9D80-412D-A60F-647799B00546}" type="presOf" srcId="{9AB1B078-B9FD-4B31-916D-AD96BEB4B3A1}" destId="{3B50EB8F-B9E0-4186-970D-4619E03E6D75}" srcOrd="0" destOrd="0" presId="urn:microsoft.com/office/officeart/2005/8/layout/hierarchy6"/>
    <dgm:cxn modelId="{C7DEAB0C-E757-4AE8-9DD8-9A0A5CB16E3D}" type="presOf" srcId="{E960F706-D0F2-4E75-81D1-C827BDD79142}" destId="{62A1FF37-DA1B-411E-8801-BEE800CF5AC7}" srcOrd="1" destOrd="0" presId="urn:microsoft.com/office/officeart/2005/8/layout/hierarchy6"/>
    <dgm:cxn modelId="{7DF08836-A658-4430-AC7A-9CEC5DF384E1}" type="presOf" srcId="{44C1B404-D268-4F79-89B8-7D1E96545B66}" destId="{DAE269A8-5A56-4325-BED1-EB13DDF985B7}" srcOrd="0" destOrd="0" presId="urn:microsoft.com/office/officeart/2005/8/layout/hierarchy6"/>
    <dgm:cxn modelId="{46808885-18F7-46DC-9AED-4790AC74F25C}" type="presOf" srcId="{D961C48B-3AC5-4ABC-B264-D1300EB4D762}" destId="{07CF9A3F-7307-426B-B002-60F54F9FB441}" srcOrd="0" destOrd="0" presId="urn:microsoft.com/office/officeart/2005/8/layout/hierarchy6"/>
    <dgm:cxn modelId="{717154EF-FD53-4B70-BD80-B8894F81F300}" type="presOf" srcId="{E960F706-D0F2-4E75-81D1-C827BDD79142}" destId="{F454C88B-481F-42E6-A0FF-E5772406CDAD}" srcOrd="0" destOrd="0" presId="urn:microsoft.com/office/officeart/2005/8/layout/hierarchy6"/>
    <dgm:cxn modelId="{A3FC55D4-1154-49F0-8780-295279832D2D}" srcId="{3A944A87-07D4-46A3-82ED-24BED191AA00}" destId="{B677B233-45E4-4DB3-9548-752F34AE15D7}" srcOrd="0" destOrd="0" parTransId="{ED50A73C-07BB-460B-88F1-D4CEF82AE1A9}" sibTransId="{6BD02B6B-B623-46DD-A82F-1F12083DE0A7}"/>
    <dgm:cxn modelId="{37EC1150-E012-4FEA-8571-FB98A5B4AD60}" type="presOf" srcId="{6910B734-3FA5-4831-AC03-A07014B063D4}" destId="{0568C6A4-63A8-4231-884B-AB6A21EFA82F}" srcOrd="0" destOrd="0" presId="urn:microsoft.com/office/officeart/2005/8/layout/hierarchy6"/>
    <dgm:cxn modelId="{1E8FDEA6-B3A3-4DBE-996E-10D9327C6A72}" type="presOf" srcId="{AC08E7B0-EFAE-4174-9DEE-498D3A72E02F}" destId="{09D1CAED-87D8-4E7A-8912-0B397B779D4C}" srcOrd="0" destOrd="0" presId="urn:microsoft.com/office/officeart/2005/8/layout/hierarchy6"/>
    <dgm:cxn modelId="{50883A67-0E86-468C-941D-D13C88D46BC5}" srcId="{3A944A87-07D4-46A3-82ED-24BED191AA00}" destId="{E960F706-D0F2-4E75-81D1-C827BDD79142}" srcOrd="1" destOrd="0" parTransId="{A946280E-0105-4AA7-B9A1-32B04BAB7947}" sibTransId="{0FEB0345-21B9-430B-A2BF-8A489B2DD3F1}"/>
    <dgm:cxn modelId="{50FA7838-FA0C-4EA3-9D9D-470F5B0E1CE6}" type="presOf" srcId="{49E3E7CB-04D4-4DA7-A9E0-B2E8118F336D}" destId="{A8D25A2D-428D-4E86-8A0B-D4EEACCB3EE6}" srcOrd="0" destOrd="0" presId="urn:microsoft.com/office/officeart/2005/8/layout/hierarchy6"/>
    <dgm:cxn modelId="{FDFDF5F2-CF3A-4B04-B644-2943081034BE}" srcId="{2BC5FC57-BDAA-4F24-AC4F-67EC6E1183CC}" destId="{49E3E7CB-04D4-4DA7-A9E0-B2E8118F336D}" srcOrd="0" destOrd="0" parTransId="{4394FF4A-BD64-412D-91B4-C1DC0FF32561}" sibTransId="{8E11502F-69B2-4E35-84EA-3C4FBEFF8184}"/>
    <dgm:cxn modelId="{08B589ED-114C-4E56-95B8-2617BF4DFFF6}" type="presOf" srcId="{B9418072-49FF-413A-9A11-BAAB38EAC594}" destId="{DA84DA2C-6A5D-438E-967F-79F95325951F}" srcOrd="0" destOrd="0" presId="urn:microsoft.com/office/officeart/2005/8/layout/hierarchy6"/>
    <dgm:cxn modelId="{36506A45-AAAE-463D-85A6-8FF7E98A0AB6}" srcId="{99C991F5-9E1B-4014-8F70-0DB7E67A1C96}" destId="{B415086A-9E28-4405-B6DB-5251031EFBE9}" srcOrd="0" destOrd="0" parTransId="{6910B734-3FA5-4831-AC03-A07014B063D4}" sibTransId="{15A9E606-115F-4C03-9662-B1C69959ACD8}"/>
    <dgm:cxn modelId="{E973698B-DAB9-42A2-BBEC-DFF36130E0A2}" type="presOf" srcId="{B9418072-49FF-413A-9A11-BAAB38EAC594}" destId="{596DF44B-CE01-4781-A66A-81874865E3F5}" srcOrd="1" destOrd="0" presId="urn:microsoft.com/office/officeart/2005/8/layout/hierarchy6"/>
    <dgm:cxn modelId="{464B44B2-D148-4907-9498-B7DD53E45E67}" type="presOf" srcId="{4394FF4A-BD64-412D-91B4-C1DC0FF32561}" destId="{DFDA9CC5-7E9E-4B69-8F6C-157E82C7BC7D}" srcOrd="0" destOrd="0" presId="urn:microsoft.com/office/officeart/2005/8/layout/hierarchy6"/>
    <dgm:cxn modelId="{3D4610C5-F5AA-4E99-B156-BE0BC011E6DC}" srcId="{9AB1B078-B9FD-4B31-916D-AD96BEB4B3A1}" destId="{2BC5FC57-BDAA-4F24-AC4F-67EC6E1183CC}" srcOrd="0" destOrd="0" parTransId="{D3CDE0B5-E573-4510-BA9D-C7A8F5201831}" sibTransId="{C4FDFA84-AC34-45EC-8E50-678F7FF49FD7}"/>
    <dgm:cxn modelId="{57C8ED28-B06E-4248-B648-D843868038D7}" type="presOf" srcId="{B677B233-45E4-4DB3-9548-752F34AE15D7}" destId="{F60F4639-886E-4FD2-BA0B-00F0468595C7}" srcOrd="0" destOrd="0" presId="urn:microsoft.com/office/officeart/2005/8/layout/hierarchy6"/>
    <dgm:cxn modelId="{31B4F588-4BA2-4B87-AFBD-1309C82CED5C}" srcId="{2BC5FC57-BDAA-4F24-AC4F-67EC6E1183CC}" destId="{D961C48B-3AC5-4ABC-B264-D1300EB4D762}" srcOrd="1" destOrd="0" parTransId="{89661C1B-CE2C-4278-AA43-D4A95E47E759}" sibTransId="{0D936BE0-DE11-4847-B9FF-54CD29FBF687}"/>
    <dgm:cxn modelId="{413D49BD-A660-4CDE-A92B-00C5F9EEA4C6}" type="presOf" srcId="{72DAFE30-4012-4319-A0FD-158A7E1564E7}" destId="{E0F19B98-1613-433F-9776-A3A58CDFEE9F}" srcOrd="0" destOrd="0" presId="urn:microsoft.com/office/officeart/2005/8/layout/hierarchy6"/>
    <dgm:cxn modelId="{E1FBC055-2EB2-4B81-8D77-E77AA23147E4}" srcId="{9AB1B078-B9FD-4B31-916D-AD96BEB4B3A1}" destId="{99C991F5-9E1B-4014-8F70-0DB7E67A1C96}" srcOrd="1" destOrd="0" parTransId="{72DAFE30-4012-4319-A0FD-158A7E1564E7}" sibTransId="{7D8D17B1-45F2-4330-918D-7938F16FDF02}"/>
    <dgm:cxn modelId="{92094B2C-83AF-43A2-B12D-79AC5BB50E3A}" type="presOf" srcId="{D3CDE0B5-E573-4510-BA9D-C7A8F5201831}" destId="{C4A0E501-E6E7-4FDA-9CDA-2DA661B63D30}" srcOrd="0" destOrd="0" presId="urn:microsoft.com/office/officeart/2005/8/layout/hierarchy6"/>
    <dgm:cxn modelId="{6C17116A-D2C9-49CB-B5C7-951755174BB8}" srcId="{3A944A87-07D4-46A3-82ED-24BED191AA00}" destId="{F4C3D3C5-4A6F-4C10-8DB4-30138A66DA94}" srcOrd="2" destOrd="0" parTransId="{4849187E-300C-40E8-8BF9-D871260BA803}" sibTransId="{7007FF2E-B4AB-4E6E-AE3E-380AF8F06EE6}"/>
    <dgm:cxn modelId="{4520107E-84C7-4F24-B308-8BC41EFDE0C9}" type="presOf" srcId="{44C1B404-D268-4F79-89B8-7D1E96545B66}" destId="{F4912292-3BC0-47E4-838C-9843DC8D8F55}" srcOrd="1" destOrd="0" presId="urn:microsoft.com/office/officeart/2005/8/layout/hierarchy6"/>
    <dgm:cxn modelId="{B688CD47-6822-4AED-960F-6F554717B437}" type="presOf" srcId="{2BC5FC57-BDAA-4F24-AC4F-67EC6E1183CC}" destId="{08550632-E11E-4991-97C9-9613D1DD360A}" srcOrd="0" destOrd="0" presId="urn:microsoft.com/office/officeart/2005/8/layout/hierarchy6"/>
    <dgm:cxn modelId="{1261E8EF-E63D-43B3-8380-E98EB66B8D21}" type="presParOf" srcId="{C042191B-8824-43DD-B24E-B33D1AC1B1DE}" destId="{1EF82398-2D1A-46FD-B799-65C79BC1DE40}" srcOrd="0" destOrd="0" presId="urn:microsoft.com/office/officeart/2005/8/layout/hierarchy6"/>
    <dgm:cxn modelId="{2D7066D7-B503-4F09-B2A2-BAD853090432}" type="presParOf" srcId="{1EF82398-2D1A-46FD-B799-65C79BC1DE40}" destId="{F282A653-77D2-4B47-A1A3-06FA22D4DA7A}" srcOrd="0" destOrd="0" presId="urn:microsoft.com/office/officeart/2005/8/layout/hierarchy6"/>
    <dgm:cxn modelId="{A54135B3-2CE5-43EA-B8E6-A1E8E136792E}" type="presParOf" srcId="{1EF82398-2D1A-46FD-B799-65C79BC1DE40}" destId="{7CC053F8-2B1E-40CC-9661-90535888E378}" srcOrd="1" destOrd="0" presId="urn:microsoft.com/office/officeart/2005/8/layout/hierarchy6"/>
    <dgm:cxn modelId="{CE8698C2-75BA-4E7B-8951-746271537925}" type="presParOf" srcId="{7CC053F8-2B1E-40CC-9661-90535888E378}" destId="{FA72A485-559E-4CBF-A6B2-FDCCC8155AB1}" srcOrd="0" destOrd="0" presId="urn:microsoft.com/office/officeart/2005/8/layout/hierarchy6"/>
    <dgm:cxn modelId="{D82F27C6-1B0E-43BF-91FC-6F0FD0C5D233}" type="presParOf" srcId="{FA72A485-559E-4CBF-A6B2-FDCCC8155AB1}" destId="{F60F4639-886E-4FD2-BA0B-00F0468595C7}" srcOrd="0" destOrd="0" presId="urn:microsoft.com/office/officeart/2005/8/layout/hierarchy6"/>
    <dgm:cxn modelId="{25CC5A36-7CA9-4B96-A242-11B087263634}" type="presParOf" srcId="{FA72A485-559E-4CBF-A6B2-FDCCC8155AB1}" destId="{56EA74F9-DA22-44F8-840C-420F109F48C9}" srcOrd="1" destOrd="0" presId="urn:microsoft.com/office/officeart/2005/8/layout/hierarchy6"/>
    <dgm:cxn modelId="{8370F52B-7B3B-4E0B-A701-7B2890418CB5}" type="presParOf" srcId="{56EA74F9-DA22-44F8-840C-420F109F48C9}" destId="{09D1CAED-87D8-4E7A-8912-0B397B779D4C}" srcOrd="0" destOrd="0" presId="urn:microsoft.com/office/officeart/2005/8/layout/hierarchy6"/>
    <dgm:cxn modelId="{86F5D952-576A-4202-98C7-658E617A2D13}" type="presParOf" srcId="{56EA74F9-DA22-44F8-840C-420F109F48C9}" destId="{015B09AA-4CA2-430D-87CF-ABC21D29F139}" srcOrd="1" destOrd="0" presId="urn:microsoft.com/office/officeart/2005/8/layout/hierarchy6"/>
    <dgm:cxn modelId="{4A6FABB6-42B4-497E-9D50-3A26E475E032}" type="presParOf" srcId="{015B09AA-4CA2-430D-87CF-ABC21D29F139}" destId="{3B50EB8F-B9E0-4186-970D-4619E03E6D75}" srcOrd="0" destOrd="0" presId="urn:microsoft.com/office/officeart/2005/8/layout/hierarchy6"/>
    <dgm:cxn modelId="{8960B63C-E9AC-4D4B-8922-E9DCABF7E92F}" type="presParOf" srcId="{015B09AA-4CA2-430D-87CF-ABC21D29F139}" destId="{F083EB0F-B1B5-49E3-BEF6-C3D39C25FF9F}" srcOrd="1" destOrd="0" presId="urn:microsoft.com/office/officeart/2005/8/layout/hierarchy6"/>
    <dgm:cxn modelId="{664F6799-7683-4110-B8FB-8E32F972A204}" type="presParOf" srcId="{F083EB0F-B1B5-49E3-BEF6-C3D39C25FF9F}" destId="{C4A0E501-E6E7-4FDA-9CDA-2DA661B63D30}" srcOrd="0" destOrd="0" presId="urn:microsoft.com/office/officeart/2005/8/layout/hierarchy6"/>
    <dgm:cxn modelId="{A2BD9C73-D47C-4199-9376-806DCF1C0E7D}" type="presParOf" srcId="{F083EB0F-B1B5-49E3-BEF6-C3D39C25FF9F}" destId="{6C57FBCA-80CB-458F-86AF-A5276647ED35}" srcOrd="1" destOrd="0" presId="urn:microsoft.com/office/officeart/2005/8/layout/hierarchy6"/>
    <dgm:cxn modelId="{B4A1E794-EE46-4DC6-AE5A-203283221430}" type="presParOf" srcId="{6C57FBCA-80CB-458F-86AF-A5276647ED35}" destId="{08550632-E11E-4991-97C9-9613D1DD360A}" srcOrd="0" destOrd="0" presId="urn:microsoft.com/office/officeart/2005/8/layout/hierarchy6"/>
    <dgm:cxn modelId="{E5960D27-0566-4653-84A1-F3C5DD86BF38}" type="presParOf" srcId="{6C57FBCA-80CB-458F-86AF-A5276647ED35}" destId="{EC07D878-E71D-489F-943D-940253B51178}" srcOrd="1" destOrd="0" presId="urn:microsoft.com/office/officeart/2005/8/layout/hierarchy6"/>
    <dgm:cxn modelId="{0E970F4B-4D5D-4CCD-AFF6-157A37969CE5}" type="presParOf" srcId="{EC07D878-E71D-489F-943D-940253B51178}" destId="{DFDA9CC5-7E9E-4B69-8F6C-157E82C7BC7D}" srcOrd="0" destOrd="0" presId="urn:microsoft.com/office/officeart/2005/8/layout/hierarchy6"/>
    <dgm:cxn modelId="{91A26F56-6747-46DB-9F37-E5225667AC07}" type="presParOf" srcId="{EC07D878-E71D-489F-943D-940253B51178}" destId="{15BC92C4-F48F-4EA0-98C7-C557FEF9EE2E}" srcOrd="1" destOrd="0" presId="urn:microsoft.com/office/officeart/2005/8/layout/hierarchy6"/>
    <dgm:cxn modelId="{72A6F124-F5DC-482A-BF6D-3072A6C52A9F}" type="presParOf" srcId="{15BC92C4-F48F-4EA0-98C7-C557FEF9EE2E}" destId="{A8D25A2D-428D-4E86-8A0B-D4EEACCB3EE6}" srcOrd="0" destOrd="0" presId="urn:microsoft.com/office/officeart/2005/8/layout/hierarchy6"/>
    <dgm:cxn modelId="{CC08D556-1D4D-4A9A-B878-811871A03E87}" type="presParOf" srcId="{15BC92C4-F48F-4EA0-98C7-C557FEF9EE2E}" destId="{DC4ED1EC-89B3-4F2B-BFD8-EF628FA2B8AD}" srcOrd="1" destOrd="0" presId="urn:microsoft.com/office/officeart/2005/8/layout/hierarchy6"/>
    <dgm:cxn modelId="{F620DF5F-5ED6-452C-B3BB-522D9A7865D1}" type="presParOf" srcId="{EC07D878-E71D-489F-943D-940253B51178}" destId="{BB9034EA-ED10-41D6-8263-042822E0E2A5}" srcOrd="2" destOrd="0" presId="urn:microsoft.com/office/officeart/2005/8/layout/hierarchy6"/>
    <dgm:cxn modelId="{54827265-A796-4A22-8B33-647E26B0D917}" type="presParOf" srcId="{EC07D878-E71D-489F-943D-940253B51178}" destId="{001FA065-569E-49F2-9A71-599AA8CACFD1}" srcOrd="3" destOrd="0" presId="urn:microsoft.com/office/officeart/2005/8/layout/hierarchy6"/>
    <dgm:cxn modelId="{7B265808-744F-4147-B472-7A8C1B79F099}" type="presParOf" srcId="{001FA065-569E-49F2-9A71-599AA8CACFD1}" destId="{07CF9A3F-7307-426B-B002-60F54F9FB441}" srcOrd="0" destOrd="0" presId="urn:microsoft.com/office/officeart/2005/8/layout/hierarchy6"/>
    <dgm:cxn modelId="{DF9C1C9F-C24B-4323-97CA-D9A4C3BE78DF}" type="presParOf" srcId="{001FA065-569E-49F2-9A71-599AA8CACFD1}" destId="{F94AC43C-A357-40E8-AC08-E38B6437AD9C}" srcOrd="1" destOrd="0" presId="urn:microsoft.com/office/officeart/2005/8/layout/hierarchy6"/>
    <dgm:cxn modelId="{C1B2844A-32CF-4885-A743-E74A10E6A910}" type="presParOf" srcId="{F083EB0F-B1B5-49E3-BEF6-C3D39C25FF9F}" destId="{E0F19B98-1613-433F-9776-A3A58CDFEE9F}" srcOrd="2" destOrd="0" presId="urn:microsoft.com/office/officeart/2005/8/layout/hierarchy6"/>
    <dgm:cxn modelId="{ECD95431-DBE5-4041-9ACE-82A5CA591B00}" type="presParOf" srcId="{F083EB0F-B1B5-49E3-BEF6-C3D39C25FF9F}" destId="{F7796F22-D045-4A39-ACD9-5EBF49A907A9}" srcOrd="3" destOrd="0" presId="urn:microsoft.com/office/officeart/2005/8/layout/hierarchy6"/>
    <dgm:cxn modelId="{BE4E6308-AA5D-4AD3-ADD5-D78BC212739B}" type="presParOf" srcId="{F7796F22-D045-4A39-ACD9-5EBF49A907A9}" destId="{C6A71BF0-26CA-400B-8036-A1EFE2FFDE79}" srcOrd="0" destOrd="0" presId="urn:microsoft.com/office/officeart/2005/8/layout/hierarchy6"/>
    <dgm:cxn modelId="{B4F35A10-2E80-45EE-B0DF-15247923F7CA}" type="presParOf" srcId="{F7796F22-D045-4A39-ACD9-5EBF49A907A9}" destId="{9609F70A-E796-46E0-8599-C924E893F429}" srcOrd="1" destOrd="0" presId="urn:microsoft.com/office/officeart/2005/8/layout/hierarchy6"/>
    <dgm:cxn modelId="{FE563078-A8E8-4261-941C-AA4631009B26}" type="presParOf" srcId="{9609F70A-E796-46E0-8599-C924E893F429}" destId="{0568C6A4-63A8-4231-884B-AB6A21EFA82F}" srcOrd="0" destOrd="0" presId="urn:microsoft.com/office/officeart/2005/8/layout/hierarchy6"/>
    <dgm:cxn modelId="{FBB198A0-E66F-4F5E-91BC-A2B0433EBBFE}" type="presParOf" srcId="{9609F70A-E796-46E0-8599-C924E893F429}" destId="{C5D02FAE-2CBD-477B-8020-E3BB57350137}" srcOrd="1" destOrd="0" presId="urn:microsoft.com/office/officeart/2005/8/layout/hierarchy6"/>
    <dgm:cxn modelId="{DE07BA71-5FB1-4553-9871-CA357C566EE9}" type="presParOf" srcId="{C5D02FAE-2CBD-477B-8020-E3BB57350137}" destId="{04FDD22D-4842-46EB-9BD5-D2A29E8783D3}" srcOrd="0" destOrd="0" presId="urn:microsoft.com/office/officeart/2005/8/layout/hierarchy6"/>
    <dgm:cxn modelId="{1A85F1CB-3A7F-4C79-9B48-BDFBB0B1982F}" type="presParOf" srcId="{C5D02FAE-2CBD-477B-8020-E3BB57350137}" destId="{87154080-6477-4D5E-BB27-24B4ABC0C70B}" srcOrd="1" destOrd="0" presId="urn:microsoft.com/office/officeart/2005/8/layout/hierarchy6"/>
    <dgm:cxn modelId="{DE631EC3-04F6-435C-BA93-8EC1051E7135}" type="presParOf" srcId="{9609F70A-E796-46E0-8599-C924E893F429}" destId="{60AD7794-7976-4ECF-A034-D8761F26F4E0}" srcOrd="2" destOrd="0" presId="urn:microsoft.com/office/officeart/2005/8/layout/hierarchy6"/>
    <dgm:cxn modelId="{80636E49-D1DF-47BA-B4EE-FC54E70CF138}" type="presParOf" srcId="{9609F70A-E796-46E0-8599-C924E893F429}" destId="{C01BA2BC-29B3-46CD-8D1E-708BD9B213D9}" srcOrd="3" destOrd="0" presId="urn:microsoft.com/office/officeart/2005/8/layout/hierarchy6"/>
    <dgm:cxn modelId="{9CA6D863-778F-42B9-ADC8-3BDB9B2EB64E}" type="presParOf" srcId="{C01BA2BC-29B3-46CD-8D1E-708BD9B213D9}" destId="{63F670B5-2945-43F9-9997-82B0BB07FE0D}" srcOrd="0" destOrd="0" presId="urn:microsoft.com/office/officeart/2005/8/layout/hierarchy6"/>
    <dgm:cxn modelId="{EEFD564E-76AA-4605-BADB-B9F982036211}" type="presParOf" srcId="{C01BA2BC-29B3-46CD-8D1E-708BD9B213D9}" destId="{9B0E4D46-03C2-4131-A22E-9994EBE644E6}" srcOrd="1" destOrd="0" presId="urn:microsoft.com/office/officeart/2005/8/layout/hierarchy6"/>
    <dgm:cxn modelId="{20D60F9C-6078-422E-8E23-E0533A055561}" type="presParOf" srcId="{C042191B-8824-43DD-B24E-B33D1AC1B1DE}" destId="{2FD709F5-FEDF-4665-A440-080B82571904}" srcOrd="1" destOrd="0" presId="urn:microsoft.com/office/officeart/2005/8/layout/hierarchy6"/>
    <dgm:cxn modelId="{D30985FB-9E29-4536-BF26-E1C5012CF285}" type="presParOf" srcId="{2FD709F5-FEDF-4665-A440-080B82571904}" destId="{B8DC002E-D7EA-4B83-8EFA-68F87D064DF7}" srcOrd="0" destOrd="0" presId="urn:microsoft.com/office/officeart/2005/8/layout/hierarchy6"/>
    <dgm:cxn modelId="{0CA1316F-20E9-4C25-A99A-1B4D856A6FFD}" type="presParOf" srcId="{B8DC002E-D7EA-4B83-8EFA-68F87D064DF7}" destId="{F454C88B-481F-42E6-A0FF-E5772406CDAD}" srcOrd="0" destOrd="0" presId="urn:microsoft.com/office/officeart/2005/8/layout/hierarchy6"/>
    <dgm:cxn modelId="{A510ABE5-EDFF-45A9-A4BC-775088B7E4D4}" type="presParOf" srcId="{B8DC002E-D7EA-4B83-8EFA-68F87D064DF7}" destId="{62A1FF37-DA1B-411E-8801-BEE800CF5AC7}" srcOrd="1" destOrd="0" presId="urn:microsoft.com/office/officeart/2005/8/layout/hierarchy6"/>
    <dgm:cxn modelId="{13A8967E-BA68-45E4-9B23-5049FA99057B}" type="presParOf" srcId="{2FD709F5-FEDF-4665-A440-080B82571904}" destId="{998174BD-E6F1-4C9B-9A0C-68907ED73B4A}" srcOrd="1" destOrd="0" presId="urn:microsoft.com/office/officeart/2005/8/layout/hierarchy6"/>
    <dgm:cxn modelId="{F42F1C75-CD44-4487-81A1-B865AE8AE4C0}" type="presParOf" srcId="{998174BD-E6F1-4C9B-9A0C-68907ED73B4A}" destId="{9CE67E22-CD26-45D0-9ADF-83D438C6EC2E}" srcOrd="0" destOrd="0" presId="urn:microsoft.com/office/officeart/2005/8/layout/hierarchy6"/>
    <dgm:cxn modelId="{D2ECDB1D-4A09-49CA-B816-94C209F4EB06}" type="presParOf" srcId="{2FD709F5-FEDF-4665-A440-080B82571904}" destId="{EBED6A16-6B9D-46E6-B661-7077A59B78A1}" srcOrd="2" destOrd="0" presId="urn:microsoft.com/office/officeart/2005/8/layout/hierarchy6"/>
    <dgm:cxn modelId="{F17ED776-CFFD-4641-8C97-4AE5E48EF110}" type="presParOf" srcId="{EBED6A16-6B9D-46E6-B661-7077A59B78A1}" destId="{C06C8641-1863-45B7-A3F4-183B03D80EDF}" srcOrd="0" destOrd="0" presId="urn:microsoft.com/office/officeart/2005/8/layout/hierarchy6"/>
    <dgm:cxn modelId="{F60D6E9D-AC13-4975-BB95-5D6087A09E75}" type="presParOf" srcId="{EBED6A16-6B9D-46E6-B661-7077A59B78A1}" destId="{1AB8479A-0B54-437C-B5C3-9D57C65FE48E}" srcOrd="1" destOrd="0" presId="urn:microsoft.com/office/officeart/2005/8/layout/hierarchy6"/>
    <dgm:cxn modelId="{B5DEF8DB-6171-46B4-A716-DF558C87A163}" type="presParOf" srcId="{2FD709F5-FEDF-4665-A440-080B82571904}" destId="{D596538B-3DFA-4282-A2C0-F9D99C252685}" srcOrd="3" destOrd="0" presId="urn:microsoft.com/office/officeart/2005/8/layout/hierarchy6"/>
    <dgm:cxn modelId="{833E34FF-38E9-4D31-8AA7-3F588B6BCE9C}" type="presParOf" srcId="{D596538B-3DFA-4282-A2C0-F9D99C252685}" destId="{4178F90A-D4D9-4F10-8DC9-893969984008}" srcOrd="0" destOrd="0" presId="urn:microsoft.com/office/officeart/2005/8/layout/hierarchy6"/>
    <dgm:cxn modelId="{6E1F055B-F6C5-4CF8-BEEB-5640FBF9E448}" type="presParOf" srcId="{2FD709F5-FEDF-4665-A440-080B82571904}" destId="{096EE809-9726-48D5-9221-A2DB0F499FE4}" srcOrd="4" destOrd="0" presId="urn:microsoft.com/office/officeart/2005/8/layout/hierarchy6"/>
    <dgm:cxn modelId="{8116A531-D65D-447E-ADA0-47ED65D744E6}" type="presParOf" srcId="{096EE809-9726-48D5-9221-A2DB0F499FE4}" destId="{DAE269A8-5A56-4325-BED1-EB13DDF985B7}" srcOrd="0" destOrd="0" presId="urn:microsoft.com/office/officeart/2005/8/layout/hierarchy6"/>
    <dgm:cxn modelId="{2CDBF79D-8B75-4525-8544-EDFD56479BAC}" type="presParOf" srcId="{096EE809-9726-48D5-9221-A2DB0F499FE4}" destId="{F4912292-3BC0-47E4-838C-9843DC8D8F55}" srcOrd="1" destOrd="0" presId="urn:microsoft.com/office/officeart/2005/8/layout/hierarchy6"/>
    <dgm:cxn modelId="{6BA2DD57-6E9F-4567-B66E-B40B719999A9}" type="presParOf" srcId="{2FD709F5-FEDF-4665-A440-080B82571904}" destId="{F88C97C7-94B4-4176-93DD-BCB1CC47D250}" srcOrd="5" destOrd="0" presId="urn:microsoft.com/office/officeart/2005/8/layout/hierarchy6"/>
    <dgm:cxn modelId="{5417ED88-8788-4246-9B0A-3F12C3FA940F}" type="presParOf" srcId="{F88C97C7-94B4-4176-93DD-BCB1CC47D250}" destId="{780E311F-38B0-45A2-AF87-E2570771ECBE}" srcOrd="0" destOrd="0" presId="urn:microsoft.com/office/officeart/2005/8/layout/hierarchy6"/>
    <dgm:cxn modelId="{677A7D04-4915-4154-AC4F-BEAC38125E07}" type="presParOf" srcId="{2FD709F5-FEDF-4665-A440-080B82571904}" destId="{659B7102-A818-463C-A698-8A993F15A70F}" srcOrd="6" destOrd="0" presId="urn:microsoft.com/office/officeart/2005/8/layout/hierarchy6"/>
    <dgm:cxn modelId="{4AEAB133-5407-4A53-8006-C9433AB023F4}" type="presParOf" srcId="{659B7102-A818-463C-A698-8A993F15A70F}" destId="{DA84DA2C-6A5D-438E-967F-79F95325951F}" srcOrd="0" destOrd="0" presId="urn:microsoft.com/office/officeart/2005/8/layout/hierarchy6"/>
    <dgm:cxn modelId="{EA156C70-9B37-44BD-8C82-9D9013850065}" type="presParOf" srcId="{659B7102-A818-463C-A698-8A993F15A70F}" destId="{596DF44B-CE01-4781-A66A-81874865E3F5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C0ABB9E-3573-4600-ADBD-B75022EF6356}" type="doc">
      <dgm:prSet loTypeId="urn:microsoft.com/office/officeart/2005/8/layout/funnel1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38640F54-0E95-4CE4-B925-5958C31839C2}">
      <dgm:prSet phldrT="[Tekst]" custT="1"/>
      <dgm:spPr/>
      <dgm:t>
        <a:bodyPr/>
        <a:lstStyle/>
        <a:p>
          <a:r>
            <a:rPr lang="pl-PL" sz="1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BP</a:t>
          </a:r>
          <a:endParaRPr lang="pl-PL" sz="1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7F8C48F-E5E9-4007-AC67-EBAA86DB595F}" type="parTrans" cxnId="{73DD766B-C095-4C52-829F-68ECA6E8EB31}">
      <dgm:prSet/>
      <dgm:spPr/>
      <dgm:t>
        <a:bodyPr/>
        <a:lstStyle/>
        <a:p>
          <a:endParaRPr lang="pl-PL"/>
        </a:p>
      </dgm:t>
    </dgm:pt>
    <dgm:pt modelId="{CD74863E-A227-4EE2-A539-90AD65DD0031}" type="sibTrans" cxnId="{73DD766B-C095-4C52-829F-68ECA6E8EB31}">
      <dgm:prSet/>
      <dgm:spPr/>
      <dgm:t>
        <a:bodyPr/>
        <a:lstStyle/>
        <a:p>
          <a:endParaRPr lang="pl-PL"/>
        </a:p>
      </dgm:t>
    </dgm:pt>
    <dgm:pt modelId="{7C42C4C2-E58B-45A2-8171-7B3CE9F1A8C4}">
      <dgm:prSet phldrT="[Tekst]" custT="1"/>
      <dgm:spPr/>
      <dgm:t>
        <a:bodyPr/>
        <a:lstStyle/>
        <a:p>
          <a:r>
            <a:rPr lang="pl-PL" sz="1800" b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UE</a:t>
          </a:r>
          <a:endParaRPr lang="pl-PL" sz="1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3CA5D52-8517-467C-985C-B727256E5CB7}" type="parTrans" cxnId="{1AAF58F2-9FD9-4EF9-9892-39E3EBC2DC89}">
      <dgm:prSet/>
      <dgm:spPr/>
      <dgm:t>
        <a:bodyPr/>
        <a:lstStyle/>
        <a:p>
          <a:endParaRPr lang="pl-PL"/>
        </a:p>
      </dgm:t>
    </dgm:pt>
    <dgm:pt modelId="{A2E263A8-F2A5-4D5B-80C9-73031C12AC13}" type="sibTrans" cxnId="{1AAF58F2-9FD9-4EF9-9892-39E3EBC2DC89}">
      <dgm:prSet/>
      <dgm:spPr/>
      <dgm:t>
        <a:bodyPr/>
        <a:lstStyle/>
        <a:p>
          <a:endParaRPr lang="pl-PL"/>
        </a:p>
      </dgm:t>
    </dgm:pt>
    <dgm:pt modelId="{45B20A6E-6420-4EA3-AA32-DE7346EDB3E6}">
      <dgm:prSet phldrT="[Teks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pl-PL" sz="1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WKŁAD POIR, PF</a:t>
          </a:r>
          <a:endParaRPr lang="pl-PL" sz="1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2168DD8-040E-49CF-A5B4-67D0648F1865}" type="parTrans" cxnId="{3A13A4D7-390E-46F4-B794-121C0307155E}">
      <dgm:prSet/>
      <dgm:spPr/>
      <dgm:t>
        <a:bodyPr/>
        <a:lstStyle/>
        <a:p>
          <a:endParaRPr lang="pl-PL"/>
        </a:p>
      </dgm:t>
    </dgm:pt>
    <dgm:pt modelId="{F8165260-598F-4894-ABA1-C81285DD9220}" type="sibTrans" cxnId="{3A13A4D7-390E-46F4-B794-121C0307155E}">
      <dgm:prSet/>
      <dgm:spPr/>
      <dgm:t>
        <a:bodyPr/>
        <a:lstStyle/>
        <a:p>
          <a:endParaRPr lang="pl-PL"/>
        </a:p>
      </dgm:t>
    </dgm:pt>
    <dgm:pt modelId="{6FE5FED9-D2AF-4221-B706-26F97DC10005}">
      <dgm:prSet phldrT="[Tekst]"/>
      <dgm:spPr/>
      <dgm:t>
        <a:bodyPr/>
        <a:lstStyle/>
        <a:p>
          <a:r>
            <a:rPr lang="pl-PL" b="1" dirty="0" smtClean="0">
              <a:latin typeface="Arial" panose="020B0604020202020204" pitchFamily="34" charset="0"/>
              <a:cs typeface="Arial" panose="020B0604020202020204" pitchFamily="34" charset="0"/>
            </a:rPr>
            <a:t>POŻYCZKA</a:t>
          </a:r>
          <a:r>
            <a:rPr lang="pl-PL" dirty="0" smtClean="0"/>
            <a:t> </a:t>
          </a:r>
          <a:endParaRPr lang="pl-PL" dirty="0"/>
        </a:p>
      </dgm:t>
    </dgm:pt>
    <dgm:pt modelId="{2B09C79D-3E7E-4F2B-AB85-906BEB63EA99}" type="parTrans" cxnId="{09DCC117-AD95-4858-9A9E-F2CBCE1B792C}">
      <dgm:prSet/>
      <dgm:spPr/>
      <dgm:t>
        <a:bodyPr/>
        <a:lstStyle/>
        <a:p>
          <a:endParaRPr lang="pl-PL"/>
        </a:p>
      </dgm:t>
    </dgm:pt>
    <dgm:pt modelId="{9C5440EA-B31D-40B3-BA26-404B22B6FF1A}" type="sibTrans" cxnId="{09DCC117-AD95-4858-9A9E-F2CBCE1B792C}">
      <dgm:prSet/>
      <dgm:spPr/>
      <dgm:t>
        <a:bodyPr/>
        <a:lstStyle/>
        <a:p>
          <a:endParaRPr lang="pl-PL"/>
        </a:p>
      </dgm:t>
    </dgm:pt>
    <dgm:pt modelId="{A097C87B-247F-49FE-8FCE-A50AE7CB6D8F}" type="pres">
      <dgm:prSet presAssocID="{2C0ABB9E-3573-4600-ADBD-B75022EF6356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9BBF9090-B4D4-45B5-A1B1-221EF57F5FCA}" type="pres">
      <dgm:prSet presAssocID="{2C0ABB9E-3573-4600-ADBD-B75022EF6356}" presName="ellipse" presStyleLbl="trBgShp" presStyleIdx="0" presStyleCnt="1"/>
      <dgm:spPr>
        <a:solidFill>
          <a:schemeClr val="bg1">
            <a:alpha val="40000"/>
          </a:schemeClr>
        </a:solidFill>
      </dgm:spPr>
    </dgm:pt>
    <dgm:pt modelId="{7933A266-3CAA-49D9-9A99-76BF60E5F821}" type="pres">
      <dgm:prSet presAssocID="{2C0ABB9E-3573-4600-ADBD-B75022EF6356}" presName="arrow1" presStyleLbl="fgShp" presStyleIdx="0" presStyleCnt="1"/>
      <dgm:spPr/>
    </dgm:pt>
    <dgm:pt modelId="{F25F161C-0C2C-44EE-9DA0-95F8257EC031}" type="pres">
      <dgm:prSet presAssocID="{2C0ABB9E-3573-4600-ADBD-B75022EF6356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72C5433-917D-45E2-B786-65F0777E1014}" type="pres">
      <dgm:prSet presAssocID="{7C42C4C2-E58B-45A2-8171-7B3CE9F1A8C4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EA32479-F9A2-4C3B-8B7D-18C4A9A663A9}" type="pres">
      <dgm:prSet presAssocID="{45B20A6E-6420-4EA3-AA32-DE7346EDB3E6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E399360-37D1-44F0-9026-D99BFD33F648}" type="pres">
      <dgm:prSet presAssocID="{6FE5FED9-D2AF-4221-B706-26F97DC10005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C81A6D5-FAC2-4251-9E19-6E0FB94D7003}" type="pres">
      <dgm:prSet presAssocID="{2C0ABB9E-3573-4600-ADBD-B75022EF6356}" presName="funnel" presStyleLbl="trAlignAcc1" presStyleIdx="0" presStyleCnt="1"/>
      <dgm:spPr>
        <a:solidFill>
          <a:schemeClr val="accent2">
            <a:alpha val="40000"/>
          </a:schemeClr>
        </a:solidFill>
      </dgm:spPr>
    </dgm:pt>
  </dgm:ptLst>
  <dgm:cxnLst>
    <dgm:cxn modelId="{1B64855E-D06A-4F7F-8108-18525251C328}" type="presOf" srcId="{7C42C4C2-E58B-45A2-8171-7B3CE9F1A8C4}" destId="{AEA32479-F9A2-4C3B-8B7D-18C4A9A663A9}" srcOrd="0" destOrd="0" presId="urn:microsoft.com/office/officeart/2005/8/layout/funnel1"/>
    <dgm:cxn modelId="{73DD766B-C095-4C52-829F-68ECA6E8EB31}" srcId="{2C0ABB9E-3573-4600-ADBD-B75022EF6356}" destId="{38640F54-0E95-4CE4-B925-5958C31839C2}" srcOrd="0" destOrd="0" parTransId="{67F8C48F-E5E9-4007-AC67-EBAA86DB595F}" sibTransId="{CD74863E-A227-4EE2-A539-90AD65DD0031}"/>
    <dgm:cxn modelId="{DA1BE5B4-6457-4A0A-90D6-9A5869A7ACCB}" type="presOf" srcId="{6FE5FED9-D2AF-4221-B706-26F97DC10005}" destId="{F25F161C-0C2C-44EE-9DA0-95F8257EC031}" srcOrd="0" destOrd="0" presId="urn:microsoft.com/office/officeart/2005/8/layout/funnel1"/>
    <dgm:cxn modelId="{09DCC117-AD95-4858-9A9E-F2CBCE1B792C}" srcId="{2C0ABB9E-3573-4600-ADBD-B75022EF6356}" destId="{6FE5FED9-D2AF-4221-B706-26F97DC10005}" srcOrd="3" destOrd="0" parTransId="{2B09C79D-3E7E-4F2B-AB85-906BEB63EA99}" sibTransId="{9C5440EA-B31D-40B3-BA26-404B22B6FF1A}"/>
    <dgm:cxn modelId="{3A13A4D7-390E-46F4-B794-121C0307155E}" srcId="{2C0ABB9E-3573-4600-ADBD-B75022EF6356}" destId="{45B20A6E-6420-4EA3-AA32-DE7346EDB3E6}" srcOrd="2" destOrd="0" parTransId="{62168DD8-040E-49CF-A5B4-67D0648F1865}" sibTransId="{F8165260-598F-4894-ABA1-C81285DD9220}"/>
    <dgm:cxn modelId="{3ED854B9-64FA-43A1-8CC5-5E60CB77C003}" type="presOf" srcId="{45B20A6E-6420-4EA3-AA32-DE7346EDB3E6}" destId="{A72C5433-917D-45E2-B786-65F0777E1014}" srcOrd="0" destOrd="0" presId="urn:microsoft.com/office/officeart/2005/8/layout/funnel1"/>
    <dgm:cxn modelId="{30248806-FBE6-429C-BA50-8F6791A43854}" type="presOf" srcId="{38640F54-0E95-4CE4-B925-5958C31839C2}" destId="{7E399360-37D1-44F0-9026-D99BFD33F648}" srcOrd="0" destOrd="0" presId="urn:microsoft.com/office/officeart/2005/8/layout/funnel1"/>
    <dgm:cxn modelId="{5FF97DB7-67A8-49D9-9101-7D767E85899D}" type="presOf" srcId="{2C0ABB9E-3573-4600-ADBD-B75022EF6356}" destId="{A097C87B-247F-49FE-8FCE-A50AE7CB6D8F}" srcOrd="0" destOrd="0" presId="urn:microsoft.com/office/officeart/2005/8/layout/funnel1"/>
    <dgm:cxn modelId="{1AAF58F2-9FD9-4EF9-9892-39E3EBC2DC89}" srcId="{2C0ABB9E-3573-4600-ADBD-B75022EF6356}" destId="{7C42C4C2-E58B-45A2-8171-7B3CE9F1A8C4}" srcOrd="1" destOrd="0" parTransId="{A3CA5D52-8517-467C-985C-B727256E5CB7}" sibTransId="{A2E263A8-F2A5-4D5B-80C9-73031C12AC13}"/>
    <dgm:cxn modelId="{41981F23-B602-4564-9428-E4EA44D7A879}" type="presParOf" srcId="{A097C87B-247F-49FE-8FCE-A50AE7CB6D8F}" destId="{9BBF9090-B4D4-45B5-A1B1-221EF57F5FCA}" srcOrd="0" destOrd="0" presId="urn:microsoft.com/office/officeart/2005/8/layout/funnel1"/>
    <dgm:cxn modelId="{73C57B2C-F01D-4B79-9E1A-8F14095E1B57}" type="presParOf" srcId="{A097C87B-247F-49FE-8FCE-A50AE7CB6D8F}" destId="{7933A266-3CAA-49D9-9A99-76BF60E5F821}" srcOrd="1" destOrd="0" presId="urn:microsoft.com/office/officeart/2005/8/layout/funnel1"/>
    <dgm:cxn modelId="{FE6066F7-165B-4A47-8517-A516093A410F}" type="presParOf" srcId="{A097C87B-247F-49FE-8FCE-A50AE7CB6D8F}" destId="{F25F161C-0C2C-44EE-9DA0-95F8257EC031}" srcOrd="2" destOrd="0" presId="urn:microsoft.com/office/officeart/2005/8/layout/funnel1"/>
    <dgm:cxn modelId="{96D26788-5566-44D9-9F87-917D3254A693}" type="presParOf" srcId="{A097C87B-247F-49FE-8FCE-A50AE7CB6D8F}" destId="{A72C5433-917D-45E2-B786-65F0777E1014}" srcOrd="3" destOrd="0" presId="urn:microsoft.com/office/officeart/2005/8/layout/funnel1"/>
    <dgm:cxn modelId="{6D595DF3-0EEF-4FE2-8B05-9C9E502365BB}" type="presParOf" srcId="{A097C87B-247F-49FE-8FCE-A50AE7CB6D8F}" destId="{AEA32479-F9A2-4C3B-8B7D-18C4A9A663A9}" srcOrd="4" destOrd="0" presId="urn:microsoft.com/office/officeart/2005/8/layout/funnel1"/>
    <dgm:cxn modelId="{B6A377D8-37F9-40EF-890F-B1995F8EF6FC}" type="presParOf" srcId="{A097C87B-247F-49FE-8FCE-A50AE7CB6D8F}" destId="{7E399360-37D1-44F0-9026-D99BFD33F648}" srcOrd="5" destOrd="0" presId="urn:microsoft.com/office/officeart/2005/8/layout/funnel1"/>
    <dgm:cxn modelId="{B7F16615-AE51-4C51-8AA9-85456DA78957}" type="presParOf" srcId="{A097C87B-247F-49FE-8FCE-A50AE7CB6D8F}" destId="{3C81A6D5-FAC2-4251-9E19-6E0FB94D7003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548FC19-8921-4760-BC46-43320BD47ACB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C315CE7F-C3F9-41C0-83A8-D020B23C99A4}">
      <dgm:prSet phldrT="[Tekst]" custT="1"/>
      <dgm:spPr/>
      <dgm:t>
        <a:bodyPr/>
        <a:lstStyle/>
        <a:p>
          <a:r>
            <a:rPr lang="pl-PL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Dokument określający prawa i obowiązki Menedżera Funduszu Powierniczego</a:t>
          </a:r>
          <a:endParaRPr lang="pl-PL" sz="1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177A3F1-3102-466D-868B-E16E18BB16D9}" type="parTrans" cxnId="{B98F20F4-4F0D-4236-A20E-50E768EA43A5}">
      <dgm:prSet/>
      <dgm:spPr/>
      <dgm:t>
        <a:bodyPr/>
        <a:lstStyle/>
        <a:p>
          <a:endParaRPr lang="pl-PL"/>
        </a:p>
      </dgm:t>
    </dgm:pt>
    <dgm:pt modelId="{197A081D-5BB1-4814-AABF-2D915A9262F1}" type="sibTrans" cxnId="{B98F20F4-4F0D-4236-A20E-50E768EA43A5}">
      <dgm:prSet/>
      <dgm:spPr/>
      <dgm:t>
        <a:bodyPr/>
        <a:lstStyle/>
        <a:p>
          <a:endParaRPr lang="pl-PL"/>
        </a:p>
      </dgm:t>
    </dgm:pt>
    <dgm:pt modelId="{C48C954E-5641-4496-9B30-BDF5D9A17EFF}">
      <dgm:prSet phldrT="[Tekst]" custT="1"/>
      <dgm:spPr/>
      <dgm:t>
        <a:bodyPr/>
        <a:lstStyle/>
        <a:p>
          <a:r>
            <a:rPr lang="pl-PL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Jedna umowa – 5 działań; stroną umowy IZ; wdrażanie MCP i FE</a:t>
          </a:r>
          <a:endParaRPr lang="pl-PL" sz="1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99B6F4D-C5D4-4B06-B2DD-7CA7422623DD}" type="parTrans" cxnId="{D12B4B93-9B21-4138-B083-8F0BF450291E}">
      <dgm:prSet/>
      <dgm:spPr/>
      <dgm:t>
        <a:bodyPr/>
        <a:lstStyle/>
        <a:p>
          <a:endParaRPr lang="pl-PL"/>
        </a:p>
      </dgm:t>
    </dgm:pt>
    <dgm:pt modelId="{FC47E091-9ADD-404F-8716-3AEA6239FD27}" type="sibTrans" cxnId="{D12B4B93-9B21-4138-B083-8F0BF450291E}">
      <dgm:prSet/>
      <dgm:spPr/>
      <dgm:t>
        <a:bodyPr/>
        <a:lstStyle/>
        <a:p>
          <a:endParaRPr lang="pl-PL"/>
        </a:p>
      </dgm:t>
    </dgm:pt>
    <dgm:pt modelId="{00C169D8-8B6A-4429-99B7-5C91D1714E24}">
      <dgm:prSet phldrT="[Tekst]" custT="1"/>
      <dgm:spPr/>
      <dgm:t>
        <a:bodyPr/>
        <a:lstStyle/>
        <a:p>
          <a:r>
            <a:rPr lang="pl-PL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Uroczyste podpisanie umowy:  19.12.2023 r. </a:t>
          </a:r>
          <a:endParaRPr lang="pl-PL" sz="1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DDC088B-2FF1-45BB-8363-8A65F5124D2A}" type="parTrans" cxnId="{A7230A3C-DE44-4D45-AFEE-949C77A6E90E}">
      <dgm:prSet/>
      <dgm:spPr/>
      <dgm:t>
        <a:bodyPr/>
        <a:lstStyle/>
        <a:p>
          <a:endParaRPr lang="pl-PL"/>
        </a:p>
      </dgm:t>
    </dgm:pt>
    <dgm:pt modelId="{4BA4C5C8-E1E2-4200-8111-E735A1DB766A}" type="sibTrans" cxnId="{A7230A3C-DE44-4D45-AFEE-949C77A6E90E}">
      <dgm:prSet/>
      <dgm:spPr/>
      <dgm:t>
        <a:bodyPr/>
        <a:lstStyle/>
        <a:p>
          <a:endParaRPr lang="pl-PL"/>
        </a:p>
      </dgm:t>
    </dgm:pt>
    <dgm:pt modelId="{5B34279B-8811-4909-9E8F-BCFCAE869A99}">
      <dgm:prSet phldrT="[Tekst]" custT="1"/>
      <dgm:spPr/>
      <dgm:t>
        <a:bodyPr/>
        <a:lstStyle/>
        <a:p>
          <a:r>
            <a:rPr lang="pl-PL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Wartość umowy: nieco ponad 1 miliard złotych; dofinansowanie 893,5 mln PLN</a:t>
          </a:r>
          <a:endParaRPr lang="pl-PL" sz="1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7B4FB38-6D44-4487-9F02-8C1F69F4A6B5}" type="parTrans" cxnId="{9E5E7E0F-AFEE-41BA-A44D-B8D56FBC9829}">
      <dgm:prSet/>
      <dgm:spPr/>
      <dgm:t>
        <a:bodyPr/>
        <a:lstStyle/>
        <a:p>
          <a:endParaRPr lang="pl-PL"/>
        </a:p>
      </dgm:t>
    </dgm:pt>
    <dgm:pt modelId="{03BBE903-B702-40C0-9DE2-45A19ED8BF93}" type="sibTrans" cxnId="{9E5E7E0F-AFEE-41BA-A44D-B8D56FBC9829}">
      <dgm:prSet/>
      <dgm:spPr/>
      <dgm:t>
        <a:bodyPr/>
        <a:lstStyle/>
        <a:p>
          <a:endParaRPr lang="pl-PL"/>
        </a:p>
      </dgm:t>
    </dgm:pt>
    <dgm:pt modelId="{C1C491D8-6D7E-4D1D-BE48-29CC5FC4432F}">
      <dgm:prSet phldrT="[Tekst]" custT="1"/>
      <dgm:spPr/>
      <dgm:t>
        <a:bodyPr/>
        <a:lstStyle/>
        <a:p>
          <a:r>
            <a:rPr lang="pl-PL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BGK jako Menedżer Funduszu Powierniczego  odpowiada za wybór PF i prawidłową realizację projektu</a:t>
          </a:r>
          <a:endParaRPr lang="pl-PL" sz="1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B873350-6068-42DC-8D2F-7D2E6707A923}" type="parTrans" cxnId="{764AE61C-6295-4DCE-85F8-39383ECFCF1C}">
      <dgm:prSet/>
      <dgm:spPr/>
      <dgm:t>
        <a:bodyPr/>
        <a:lstStyle/>
        <a:p>
          <a:endParaRPr lang="pl-PL"/>
        </a:p>
      </dgm:t>
    </dgm:pt>
    <dgm:pt modelId="{5061DF2A-94DA-4661-AC12-E53D5852AF7B}" type="sibTrans" cxnId="{764AE61C-6295-4DCE-85F8-39383ECFCF1C}">
      <dgm:prSet/>
      <dgm:spPr/>
      <dgm:t>
        <a:bodyPr/>
        <a:lstStyle/>
        <a:p>
          <a:endParaRPr lang="pl-PL"/>
        </a:p>
      </dgm:t>
    </dgm:pt>
    <dgm:pt modelId="{EB57ECB2-C1D9-4E1E-A408-F25B720B8620}">
      <dgm:prSet phldrT="[Tekst]" custT="1"/>
      <dgm:spPr/>
      <dgm:t>
        <a:bodyPr/>
        <a:lstStyle/>
        <a:p>
          <a:r>
            <a:rPr lang="pl-PL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BGK MFP w 15 regionach</a:t>
          </a:r>
          <a:endParaRPr lang="pl-PL" sz="1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4C6186-2CF4-4692-810F-BCC4CDFBAD63}" type="parTrans" cxnId="{82733A82-6624-4445-A164-81F723654F7F}">
      <dgm:prSet/>
      <dgm:spPr/>
      <dgm:t>
        <a:bodyPr/>
        <a:lstStyle/>
        <a:p>
          <a:endParaRPr lang="pl-PL"/>
        </a:p>
      </dgm:t>
    </dgm:pt>
    <dgm:pt modelId="{8A72D011-C798-497F-A037-47156C228F29}" type="sibTrans" cxnId="{82733A82-6624-4445-A164-81F723654F7F}">
      <dgm:prSet/>
      <dgm:spPr/>
      <dgm:t>
        <a:bodyPr/>
        <a:lstStyle/>
        <a:p>
          <a:endParaRPr lang="pl-PL"/>
        </a:p>
      </dgm:t>
    </dgm:pt>
    <dgm:pt modelId="{AC283B9B-7ED5-47AC-AF07-5233D6B936D2}" type="pres">
      <dgm:prSet presAssocID="{3548FC19-8921-4760-BC46-43320BD47AC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6218B494-64B0-4593-8D8C-F755B3E3E18D}" type="pres">
      <dgm:prSet presAssocID="{C315CE7F-C3F9-41C0-83A8-D020B23C99A4}" presName="parentLin" presStyleCnt="0"/>
      <dgm:spPr/>
    </dgm:pt>
    <dgm:pt modelId="{86AA4E78-E34F-40B0-9D25-86D35924217E}" type="pres">
      <dgm:prSet presAssocID="{C315CE7F-C3F9-41C0-83A8-D020B23C99A4}" presName="parentLeftMargin" presStyleLbl="node1" presStyleIdx="0" presStyleCnt="6"/>
      <dgm:spPr/>
      <dgm:t>
        <a:bodyPr/>
        <a:lstStyle/>
        <a:p>
          <a:endParaRPr lang="pl-PL"/>
        </a:p>
      </dgm:t>
    </dgm:pt>
    <dgm:pt modelId="{FD535332-6FFC-4F40-B008-B3BCBC06C186}" type="pres">
      <dgm:prSet presAssocID="{C315CE7F-C3F9-41C0-83A8-D020B23C99A4}" presName="parentText" presStyleLbl="node1" presStyleIdx="0" presStyleCnt="6" custScaleX="140620" custScaleY="12000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840D54F-C160-46BE-AD24-1E19C75ACB61}" type="pres">
      <dgm:prSet presAssocID="{C315CE7F-C3F9-41C0-83A8-D020B23C99A4}" presName="negativeSpace" presStyleCnt="0"/>
      <dgm:spPr/>
    </dgm:pt>
    <dgm:pt modelId="{58F11D22-097F-4A95-827F-9C76B3F014D2}" type="pres">
      <dgm:prSet presAssocID="{C315CE7F-C3F9-41C0-83A8-D020B23C99A4}" presName="childText" presStyleLbl="conFgAcc1" presStyleIdx="0" presStyleCnt="6">
        <dgm:presLayoutVars>
          <dgm:bulletEnabled val="1"/>
        </dgm:presLayoutVars>
      </dgm:prSet>
      <dgm:spPr/>
    </dgm:pt>
    <dgm:pt modelId="{75265573-6EC5-490A-A396-479BEEFA54C9}" type="pres">
      <dgm:prSet presAssocID="{197A081D-5BB1-4814-AABF-2D915A9262F1}" presName="spaceBetweenRectangles" presStyleCnt="0"/>
      <dgm:spPr/>
    </dgm:pt>
    <dgm:pt modelId="{C9ED9DFD-1901-42E9-9022-75F47D352A5F}" type="pres">
      <dgm:prSet presAssocID="{C48C954E-5641-4496-9B30-BDF5D9A17EFF}" presName="parentLin" presStyleCnt="0"/>
      <dgm:spPr/>
    </dgm:pt>
    <dgm:pt modelId="{435FBD49-6790-440C-BBBB-344EB34BADB8}" type="pres">
      <dgm:prSet presAssocID="{C48C954E-5641-4496-9B30-BDF5D9A17EFF}" presName="parentLeftMargin" presStyleLbl="node1" presStyleIdx="0" presStyleCnt="6"/>
      <dgm:spPr/>
      <dgm:t>
        <a:bodyPr/>
        <a:lstStyle/>
        <a:p>
          <a:endParaRPr lang="pl-PL"/>
        </a:p>
      </dgm:t>
    </dgm:pt>
    <dgm:pt modelId="{81B08DCE-8608-435E-A86D-01279944C0DF}" type="pres">
      <dgm:prSet presAssocID="{C48C954E-5641-4496-9B30-BDF5D9A17EFF}" presName="parentText" presStyleLbl="node1" presStyleIdx="1" presStyleCnt="6" custScaleX="140620" custScaleY="12000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C6ECDA3-E885-4010-B4F1-0BCADB11B439}" type="pres">
      <dgm:prSet presAssocID="{C48C954E-5641-4496-9B30-BDF5D9A17EFF}" presName="negativeSpace" presStyleCnt="0"/>
      <dgm:spPr/>
    </dgm:pt>
    <dgm:pt modelId="{5B67925E-27A0-4FCE-AB19-128A72AECA8A}" type="pres">
      <dgm:prSet presAssocID="{C48C954E-5641-4496-9B30-BDF5D9A17EFF}" presName="childText" presStyleLbl="conFgAcc1" presStyleIdx="1" presStyleCnt="6">
        <dgm:presLayoutVars>
          <dgm:bulletEnabled val="1"/>
        </dgm:presLayoutVars>
      </dgm:prSet>
      <dgm:spPr/>
    </dgm:pt>
    <dgm:pt modelId="{DB2FBA00-410E-452F-8B3B-B89E5A835B4B}" type="pres">
      <dgm:prSet presAssocID="{FC47E091-9ADD-404F-8716-3AEA6239FD27}" presName="spaceBetweenRectangles" presStyleCnt="0"/>
      <dgm:spPr/>
    </dgm:pt>
    <dgm:pt modelId="{1F6CE417-2064-45BD-AF52-64778CC4C8A1}" type="pres">
      <dgm:prSet presAssocID="{00C169D8-8B6A-4429-99B7-5C91D1714E24}" presName="parentLin" presStyleCnt="0"/>
      <dgm:spPr/>
    </dgm:pt>
    <dgm:pt modelId="{A0A21615-9F2B-402D-8E85-0887A657913C}" type="pres">
      <dgm:prSet presAssocID="{00C169D8-8B6A-4429-99B7-5C91D1714E24}" presName="parentLeftMargin" presStyleLbl="node1" presStyleIdx="1" presStyleCnt="6"/>
      <dgm:spPr/>
      <dgm:t>
        <a:bodyPr/>
        <a:lstStyle/>
        <a:p>
          <a:endParaRPr lang="pl-PL"/>
        </a:p>
      </dgm:t>
    </dgm:pt>
    <dgm:pt modelId="{DD574C2E-6EFB-4461-914C-9221D132CFC2}" type="pres">
      <dgm:prSet presAssocID="{00C169D8-8B6A-4429-99B7-5C91D1714E24}" presName="parentText" presStyleLbl="node1" presStyleIdx="2" presStyleCnt="6" custScaleX="140620" custScaleY="12000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3CE2A0B-02E4-4AA8-B542-C400EF7CFF72}" type="pres">
      <dgm:prSet presAssocID="{00C169D8-8B6A-4429-99B7-5C91D1714E24}" presName="negativeSpace" presStyleCnt="0"/>
      <dgm:spPr/>
    </dgm:pt>
    <dgm:pt modelId="{8D66527B-D6D4-4984-BEC7-7BCDD6352977}" type="pres">
      <dgm:prSet presAssocID="{00C169D8-8B6A-4429-99B7-5C91D1714E24}" presName="childText" presStyleLbl="conFgAcc1" presStyleIdx="2" presStyleCnt="6">
        <dgm:presLayoutVars>
          <dgm:bulletEnabled val="1"/>
        </dgm:presLayoutVars>
      </dgm:prSet>
      <dgm:spPr/>
    </dgm:pt>
    <dgm:pt modelId="{EF76C58E-CCDC-4F5D-9F89-4D83568FCAD0}" type="pres">
      <dgm:prSet presAssocID="{4BA4C5C8-E1E2-4200-8111-E735A1DB766A}" presName="spaceBetweenRectangles" presStyleCnt="0"/>
      <dgm:spPr/>
    </dgm:pt>
    <dgm:pt modelId="{5242D3B2-E73E-440B-8948-ADDC7537170A}" type="pres">
      <dgm:prSet presAssocID="{5B34279B-8811-4909-9E8F-BCFCAE869A99}" presName="parentLin" presStyleCnt="0"/>
      <dgm:spPr/>
    </dgm:pt>
    <dgm:pt modelId="{99D05EE1-6414-46D1-8CB5-670C4AB87444}" type="pres">
      <dgm:prSet presAssocID="{5B34279B-8811-4909-9E8F-BCFCAE869A99}" presName="parentLeftMargin" presStyleLbl="node1" presStyleIdx="2" presStyleCnt="6"/>
      <dgm:spPr/>
      <dgm:t>
        <a:bodyPr/>
        <a:lstStyle/>
        <a:p>
          <a:endParaRPr lang="pl-PL"/>
        </a:p>
      </dgm:t>
    </dgm:pt>
    <dgm:pt modelId="{AF2C1452-483C-4948-B02F-859E3DC85ABE}" type="pres">
      <dgm:prSet presAssocID="{5B34279B-8811-4909-9E8F-BCFCAE869A99}" presName="parentText" presStyleLbl="node1" presStyleIdx="3" presStyleCnt="6" custScaleX="140620" custScaleY="12000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77D7646-CF5A-4805-B771-4B64C5E95A63}" type="pres">
      <dgm:prSet presAssocID="{5B34279B-8811-4909-9E8F-BCFCAE869A99}" presName="negativeSpace" presStyleCnt="0"/>
      <dgm:spPr/>
    </dgm:pt>
    <dgm:pt modelId="{B17C45AA-78F3-412A-8BC4-646D645B6C2C}" type="pres">
      <dgm:prSet presAssocID="{5B34279B-8811-4909-9E8F-BCFCAE869A99}" presName="childText" presStyleLbl="conFgAcc1" presStyleIdx="3" presStyleCnt="6">
        <dgm:presLayoutVars>
          <dgm:bulletEnabled val="1"/>
        </dgm:presLayoutVars>
      </dgm:prSet>
      <dgm:spPr/>
    </dgm:pt>
    <dgm:pt modelId="{61BA3237-9A4A-4533-8239-5F8783341DBC}" type="pres">
      <dgm:prSet presAssocID="{03BBE903-B702-40C0-9DE2-45A19ED8BF93}" presName="spaceBetweenRectangles" presStyleCnt="0"/>
      <dgm:spPr/>
    </dgm:pt>
    <dgm:pt modelId="{9AB6B438-E071-41F8-AED7-DF8E0B2DF5D9}" type="pres">
      <dgm:prSet presAssocID="{C1C491D8-6D7E-4D1D-BE48-29CC5FC4432F}" presName="parentLin" presStyleCnt="0"/>
      <dgm:spPr/>
    </dgm:pt>
    <dgm:pt modelId="{DBD37C45-34F8-4040-ABF4-70E82B2EA832}" type="pres">
      <dgm:prSet presAssocID="{C1C491D8-6D7E-4D1D-BE48-29CC5FC4432F}" presName="parentLeftMargin" presStyleLbl="node1" presStyleIdx="3" presStyleCnt="6"/>
      <dgm:spPr/>
      <dgm:t>
        <a:bodyPr/>
        <a:lstStyle/>
        <a:p>
          <a:endParaRPr lang="pl-PL"/>
        </a:p>
      </dgm:t>
    </dgm:pt>
    <dgm:pt modelId="{7A0E0A04-29A5-487F-8BC1-6E1F025EB6A4}" type="pres">
      <dgm:prSet presAssocID="{C1C491D8-6D7E-4D1D-BE48-29CC5FC4432F}" presName="parentText" presStyleLbl="node1" presStyleIdx="4" presStyleCnt="6" custScaleX="140620" custScaleY="12000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1EDE396-5EC4-4731-B436-AF6416B62B4D}" type="pres">
      <dgm:prSet presAssocID="{C1C491D8-6D7E-4D1D-BE48-29CC5FC4432F}" presName="negativeSpace" presStyleCnt="0"/>
      <dgm:spPr/>
    </dgm:pt>
    <dgm:pt modelId="{59E844F1-C2A9-4030-B2D1-CF6C69B197DA}" type="pres">
      <dgm:prSet presAssocID="{C1C491D8-6D7E-4D1D-BE48-29CC5FC4432F}" presName="childText" presStyleLbl="conFgAcc1" presStyleIdx="4" presStyleCnt="6">
        <dgm:presLayoutVars>
          <dgm:bulletEnabled val="1"/>
        </dgm:presLayoutVars>
      </dgm:prSet>
      <dgm:spPr/>
    </dgm:pt>
    <dgm:pt modelId="{74E988F9-22C8-4BDC-A6D8-F61BA74E38D3}" type="pres">
      <dgm:prSet presAssocID="{5061DF2A-94DA-4661-AC12-E53D5852AF7B}" presName="spaceBetweenRectangles" presStyleCnt="0"/>
      <dgm:spPr/>
    </dgm:pt>
    <dgm:pt modelId="{BBE44012-3364-4633-B87F-7725031FAAFE}" type="pres">
      <dgm:prSet presAssocID="{EB57ECB2-C1D9-4E1E-A408-F25B720B8620}" presName="parentLin" presStyleCnt="0"/>
      <dgm:spPr/>
    </dgm:pt>
    <dgm:pt modelId="{171EA195-CE2A-4B18-9B12-CC301EDA7D89}" type="pres">
      <dgm:prSet presAssocID="{EB57ECB2-C1D9-4E1E-A408-F25B720B8620}" presName="parentLeftMargin" presStyleLbl="node1" presStyleIdx="4" presStyleCnt="6"/>
      <dgm:spPr/>
      <dgm:t>
        <a:bodyPr/>
        <a:lstStyle/>
        <a:p>
          <a:endParaRPr lang="pl-PL"/>
        </a:p>
      </dgm:t>
    </dgm:pt>
    <dgm:pt modelId="{29861504-11B1-49FE-B4FB-7875404CA7C8}" type="pres">
      <dgm:prSet presAssocID="{EB57ECB2-C1D9-4E1E-A408-F25B720B8620}" presName="parentText" presStyleLbl="node1" presStyleIdx="5" presStyleCnt="6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C485398-DE5B-49F7-BAE3-9087FD6C0E8A}" type="pres">
      <dgm:prSet presAssocID="{EB57ECB2-C1D9-4E1E-A408-F25B720B8620}" presName="negativeSpace" presStyleCnt="0"/>
      <dgm:spPr/>
    </dgm:pt>
    <dgm:pt modelId="{3E554D04-8294-40BA-9304-8C61B1E09EA0}" type="pres">
      <dgm:prSet presAssocID="{EB57ECB2-C1D9-4E1E-A408-F25B720B8620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82733A82-6624-4445-A164-81F723654F7F}" srcId="{3548FC19-8921-4760-BC46-43320BD47ACB}" destId="{EB57ECB2-C1D9-4E1E-A408-F25B720B8620}" srcOrd="5" destOrd="0" parTransId="{914C6186-2CF4-4692-810F-BCC4CDFBAD63}" sibTransId="{8A72D011-C798-497F-A037-47156C228F29}"/>
    <dgm:cxn modelId="{D12B4B93-9B21-4138-B083-8F0BF450291E}" srcId="{3548FC19-8921-4760-BC46-43320BD47ACB}" destId="{C48C954E-5641-4496-9B30-BDF5D9A17EFF}" srcOrd="1" destOrd="0" parTransId="{599B6F4D-C5D4-4B06-B2DD-7CA7422623DD}" sibTransId="{FC47E091-9ADD-404F-8716-3AEA6239FD27}"/>
    <dgm:cxn modelId="{764AE61C-6295-4DCE-85F8-39383ECFCF1C}" srcId="{3548FC19-8921-4760-BC46-43320BD47ACB}" destId="{C1C491D8-6D7E-4D1D-BE48-29CC5FC4432F}" srcOrd="4" destOrd="0" parTransId="{9B873350-6068-42DC-8D2F-7D2E6707A923}" sibTransId="{5061DF2A-94DA-4661-AC12-E53D5852AF7B}"/>
    <dgm:cxn modelId="{FD48E84B-4FB1-4AEB-BA2A-6C23C22F3A36}" type="presOf" srcId="{EB57ECB2-C1D9-4E1E-A408-F25B720B8620}" destId="{171EA195-CE2A-4B18-9B12-CC301EDA7D89}" srcOrd="0" destOrd="0" presId="urn:microsoft.com/office/officeart/2005/8/layout/list1"/>
    <dgm:cxn modelId="{F98E8DB2-6FF2-4A8E-88B7-A6C7EDF74F52}" type="presOf" srcId="{C48C954E-5641-4496-9B30-BDF5D9A17EFF}" destId="{81B08DCE-8608-435E-A86D-01279944C0DF}" srcOrd="1" destOrd="0" presId="urn:microsoft.com/office/officeart/2005/8/layout/list1"/>
    <dgm:cxn modelId="{CF2D1F28-B558-432E-A3E0-32A78058E4E6}" type="presOf" srcId="{00C169D8-8B6A-4429-99B7-5C91D1714E24}" destId="{DD574C2E-6EFB-4461-914C-9221D132CFC2}" srcOrd="1" destOrd="0" presId="urn:microsoft.com/office/officeart/2005/8/layout/list1"/>
    <dgm:cxn modelId="{A9D29486-01FC-4EA2-8F84-F55263758355}" type="presOf" srcId="{5B34279B-8811-4909-9E8F-BCFCAE869A99}" destId="{99D05EE1-6414-46D1-8CB5-670C4AB87444}" srcOrd="0" destOrd="0" presId="urn:microsoft.com/office/officeart/2005/8/layout/list1"/>
    <dgm:cxn modelId="{48C46980-B31B-47A1-AB16-7C7BB6482402}" type="presOf" srcId="{C315CE7F-C3F9-41C0-83A8-D020B23C99A4}" destId="{FD535332-6FFC-4F40-B008-B3BCBC06C186}" srcOrd="1" destOrd="0" presId="urn:microsoft.com/office/officeart/2005/8/layout/list1"/>
    <dgm:cxn modelId="{90B4CCC2-A7E2-42AF-AD48-9892B5A2F279}" type="presOf" srcId="{EB57ECB2-C1D9-4E1E-A408-F25B720B8620}" destId="{29861504-11B1-49FE-B4FB-7875404CA7C8}" srcOrd="1" destOrd="0" presId="urn:microsoft.com/office/officeart/2005/8/layout/list1"/>
    <dgm:cxn modelId="{9E5E7E0F-AFEE-41BA-A44D-B8D56FBC9829}" srcId="{3548FC19-8921-4760-BC46-43320BD47ACB}" destId="{5B34279B-8811-4909-9E8F-BCFCAE869A99}" srcOrd="3" destOrd="0" parTransId="{37B4FB38-6D44-4487-9F02-8C1F69F4A6B5}" sibTransId="{03BBE903-B702-40C0-9DE2-45A19ED8BF93}"/>
    <dgm:cxn modelId="{D26C68B2-914F-4498-B3BD-2449690B995B}" type="presOf" srcId="{3548FC19-8921-4760-BC46-43320BD47ACB}" destId="{AC283B9B-7ED5-47AC-AF07-5233D6B936D2}" srcOrd="0" destOrd="0" presId="urn:microsoft.com/office/officeart/2005/8/layout/list1"/>
    <dgm:cxn modelId="{98565568-B085-4377-A903-982F6363B544}" type="presOf" srcId="{00C169D8-8B6A-4429-99B7-5C91D1714E24}" destId="{A0A21615-9F2B-402D-8E85-0887A657913C}" srcOrd="0" destOrd="0" presId="urn:microsoft.com/office/officeart/2005/8/layout/list1"/>
    <dgm:cxn modelId="{D7084BEF-EA21-488A-B453-115BE938FB99}" type="presOf" srcId="{C1C491D8-6D7E-4D1D-BE48-29CC5FC4432F}" destId="{7A0E0A04-29A5-487F-8BC1-6E1F025EB6A4}" srcOrd="1" destOrd="0" presId="urn:microsoft.com/office/officeart/2005/8/layout/list1"/>
    <dgm:cxn modelId="{2D762764-A2B7-41D1-96FC-6D371B6E3BD7}" type="presOf" srcId="{C48C954E-5641-4496-9B30-BDF5D9A17EFF}" destId="{435FBD49-6790-440C-BBBB-344EB34BADB8}" srcOrd="0" destOrd="0" presId="urn:microsoft.com/office/officeart/2005/8/layout/list1"/>
    <dgm:cxn modelId="{1F119F20-AA3D-421A-8DE0-5A45DFDE5A8E}" type="presOf" srcId="{C315CE7F-C3F9-41C0-83A8-D020B23C99A4}" destId="{86AA4E78-E34F-40B0-9D25-86D35924217E}" srcOrd="0" destOrd="0" presId="urn:microsoft.com/office/officeart/2005/8/layout/list1"/>
    <dgm:cxn modelId="{A7230A3C-DE44-4D45-AFEE-949C77A6E90E}" srcId="{3548FC19-8921-4760-BC46-43320BD47ACB}" destId="{00C169D8-8B6A-4429-99B7-5C91D1714E24}" srcOrd="2" destOrd="0" parTransId="{6DDC088B-2FF1-45BB-8363-8A65F5124D2A}" sibTransId="{4BA4C5C8-E1E2-4200-8111-E735A1DB766A}"/>
    <dgm:cxn modelId="{2EFD7840-E7DA-407F-B3A4-673D5FA3F2C3}" type="presOf" srcId="{5B34279B-8811-4909-9E8F-BCFCAE869A99}" destId="{AF2C1452-483C-4948-B02F-859E3DC85ABE}" srcOrd="1" destOrd="0" presId="urn:microsoft.com/office/officeart/2005/8/layout/list1"/>
    <dgm:cxn modelId="{C088D444-FEF8-4A78-BA03-86E485E00CF8}" type="presOf" srcId="{C1C491D8-6D7E-4D1D-BE48-29CC5FC4432F}" destId="{DBD37C45-34F8-4040-ABF4-70E82B2EA832}" srcOrd="0" destOrd="0" presId="urn:microsoft.com/office/officeart/2005/8/layout/list1"/>
    <dgm:cxn modelId="{B98F20F4-4F0D-4236-A20E-50E768EA43A5}" srcId="{3548FC19-8921-4760-BC46-43320BD47ACB}" destId="{C315CE7F-C3F9-41C0-83A8-D020B23C99A4}" srcOrd="0" destOrd="0" parTransId="{A177A3F1-3102-466D-868B-E16E18BB16D9}" sibTransId="{197A081D-5BB1-4814-AABF-2D915A9262F1}"/>
    <dgm:cxn modelId="{4335F3D8-169C-4290-A310-E4CE548D26C2}" type="presParOf" srcId="{AC283B9B-7ED5-47AC-AF07-5233D6B936D2}" destId="{6218B494-64B0-4593-8D8C-F755B3E3E18D}" srcOrd="0" destOrd="0" presId="urn:microsoft.com/office/officeart/2005/8/layout/list1"/>
    <dgm:cxn modelId="{61BC63EA-42D6-4276-85B0-B8CCE77B7D60}" type="presParOf" srcId="{6218B494-64B0-4593-8D8C-F755B3E3E18D}" destId="{86AA4E78-E34F-40B0-9D25-86D35924217E}" srcOrd="0" destOrd="0" presId="urn:microsoft.com/office/officeart/2005/8/layout/list1"/>
    <dgm:cxn modelId="{51D09641-04F5-49EC-8E8B-117AA030B1F4}" type="presParOf" srcId="{6218B494-64B0-4593-8D8C-F755B3E3E18D}" destId="{FD535332-6FFC-4F40-B008-B3BCBC06C186}" srcOrd="1" destOrd="0" presId="urn:microsoft.com/office/officeart/2005/8/layout/list1"/>
    <dgm:cxn modelId="{3071FDEF-6092-493D-ACEC-1FB0DF3BBC6F}" type="presParOf" srcId="{AC283B9B-7ED5-47AC-AF07-5233D6B936D2}" destId="{5840D54F-C160-46BE-AD24-1E19C75ACB61}" srcOrd="1" destOrd="0" presId="urn:microsoft.com/office/officeart/2005/8/layout/list1"/>
    <dgm:cxn modelId="{3A995CC0-5407-4685-8262-B8775D475F9E}" type="presParOf" srcId="{AC283B9B-7ED5-47AC-AF07-5233D6B936D2}" destId="{58F11D22-097F-4A95-827F-9C76B3F014D2}" srcOrd="2" destOrd="0" presId="urn:microsoft.com/office/officeart/2005/8/layout/list1"/>
    <dgm:cxn modelId="{D6758B27-7C1E-4590-89E9-C53ACA28DD69}" type="presParOf" srcId="{AC283B9B-7ED5-47AC-AF07-5233D6B936D2}" destId="{75265573-6EC5-490A-A396-479BEEFA54C9}" srcOrd="3" destOrd="0" presId="urn:microsoft.com/office/officeart/2005/8/layout/list1"/>
    <dgm:cxn modelId="{A1B2CA9B-E6DA-4299-81C6-8A129F533E74}" type="presParOf" srcId="{AC283B9B-7ED5-47AC-AF07-5233D6B936D2}" destId="{C9ED9DFD-1901-42E9-9022-75F47D352A5F}" srcOrd="4" destOrd="0" presId="urn:microsoft.com/office/officeart/2005/8/layout/list1"/>
    <dgm:cxn modelId="{C0327D92-4565-4CC0-B4E5-152A68349253}" type="presParOf" srcId="{C9ED9DFD-1901-42E9-9022-75F47D352A5F}" destId="{435FBD49-6790-440C-BBBB-344EB34BADB8}" srcOrd="0" destOrd="0" presId="urn:microsoft.com/office/officeart/2005/8/layout/list1"/>
    <dgm:cxn modelId="{55227B1D-0E5D-4E6A-BA09-E299E9C00EE8}" type="presParOf" srcId="{C9ED9DFD-1901-42E9-9022-75F47D352A5F}" destId="{81B08DCE-8608-435E-A86D-01279944C0DF}" srcOrd="1" destOrd="0" presId="urn:microsoft.com/office/officeart/2005/8/layout/list1"/>
    <dgm:cxn modelId="{B8567D84-AE88-48F0-A448-077AEC87C382}" type="presParOf" srcId="{AC283B9B-7ED5-47AC-AF07-5233D6B936D2}" destId="{FC6ECDA3-E885-4010-B4F1-0BCADB11B439}" srcOrd="5" destOrd="0" presId="urn:microsoft.com/office/officeart/2005/8/layout/list1"/>
    <dgm:cxn modelId="{7AF7B10E-CFCE-411C-BE63-AD2E2E7876A1}" type="presParOf" srcId="{AC283B9B-7ED5-47AC-AF07-5233D6B936D2}" destId="{5B67925E-27A0-4FCE-AB19-128A72AECA8A}" srcOrd="6" destOrd="0" presId="urn:microsoft.com/office/officeart/2005/8/layout/list1"/>
    <dgm:cxn modelId="{051B0F5F-4FCF-4883-94C6-B61B09ADDF03}" type="presParOf" srcId="{AC283B9B-7ED5-47AC-AF07-5233D6B936D2}" destId="{DB2FBA00-410E-452F-8B3B-B89E5A835B4B}" srcOrd="7" destOrd="0" presId="urn:microsoft.com/office/officeart/2005/8/layout/list1"/>
    <dgm:cxn modelId="{D2AD9548-E9EE-435F-8A9D-DE91007292C7}" type="presParOf" srcId="{AC283B9B-7ED5-47AC-AF07-5233D6B936D2}" destId="{1F6CE417-2064-45BD-AF52-64778CC4C8A1}" srcOrd="8" destOrd="0" presId="urn:microsoft.com/office/officeart/2005/8/layout/list1"/>
    <dgm:cxn modelId="{73344E1D-C751-4A4B-827D-750432790EF2}" type="presParOf" srcId="{1F6CE417-2064-45BD-AF52-64778CC4C8A1}" destId="{A0A21615-9F2B-402D-8E85-0887A657913C}" srcOrd="0" destOrd="0" presId="urn:microsoft.com/office/officeart/2005/8/layout/list1"/>
    <dgm:cxn modelId="{6723CB9C-E85B-4880-AD36-DE7F0249F366}" type="presParOf" srcId="{1F6CE417-2064-45BD-AF52-64778CC4C8A1}" destId="{DD574C2E-6EFB-4461-914C-9221D132CFC2}" srcOrd="1" destOrd="0" presId="urn:microsoft.com/office/officeart/2005/8/layout/list1"/>
    <dgm:cxn modelId="{CF11E072-BCE7-4F58-8109-B2414818FEAC}" type="presParOf" srcId="{AC283B9B-7ED5-47AC-AF07-5233D6B936D2}" destId="{13CE2A0B-02E4-4AA8-B542-C400EF7CFF72}" srcOrd="9" destOrd="0" presId="urn:microsoft.com/office/officeart/2005/8/layout/list1"/>
    <dgm:cxn modelId="{C587B062-3689-4835-9F5D-10F6E2AA12BF}" type="presParOf" srcId="{AC283B9B-7ED5-47AC-AF07-5233D6B936D2}" destId="{8D66527B-D6D4-4984-BEC7-7BCDD6352977}" srcOrd="10" destOrd="0" presId="urn:microsoft.com/office/officeart/2005/8/layout/list1"/>
    <dgm:cxn modelId="{653AA9DF-435A-4606-9F0B-76FABD9879CD}" type="presParOf" srcId="{AC283B9B-7ED5-47AC-AF07-5233D6B936D2}" destId="{EF76C58E-CCDC-4F5D-9F89-4D83568FCAD0}" srcOrd="11" destOrd="0" presId="urn:microsoft.com/office/officeart/2005/8/layout/list1"/>
    <dgm:cxn modelId="{E345F13D-ABD8-40AB-A977-3C263B2041F1}" type="presParOf" srcId="{AC283B9B-7ED5-47AC-AF07-5233D6B936D2}" destId="{5242D3B2-E73E-440B-8948-ADDC7537170A}" srcOrd="12" destOrd="0" presId="urn:microsoft.com/office/officeart/2005/8/layout/list1"/>
    <dgm:cxn modelId="{95BC67CD-9066-4426-A7FD-C7C41E50D9F3}" type="presParOf" srcId="{5242D3B2-E73E-440B-8948-ADDC7537170A}" destId="{99D05EE1-6414-46D1-8CB5-670C4AB87444}" srcOrd="0" destOrd="0" presId="urn:microsoft.com/office/officeart/2005/8/layout/list1"/>
    <dgm:cxn modelId="{BCD572A6-BA17-49AF-BADD-BDA1F2A2855B}" type="presParOf" srcId="{5242D3B2-E73E-440B-8948-ADDC7537170A}" destId="{AF2C1452-483C-4948-B02F-859E3DC85ABE}" srcOrd="1" destOrd="0" presId="urn:microsoft.com/office/officeart/2005/8/layout/list1"/>
    <dgm:cxn modelId="{4EC20814-AB33-46B0-896D-FE315E6ACB77}" type="presParOf" srcId="{AC283B9B-7ED5-47AC-AF07-5233D6B936D2}" destId="{077D7646-CF5A-4805-B771-4B64C5E95A63}" srcOrd="13" destOrd="0" presId="urn:microsoft.com/office/officeart/2005/8/layout/list1"/>
    <dgm:cxn modelId="{6193F5A6-E8C0-47F5-8348-2482C01ED277}" type="presParOf" srcId="{AC283B9B-7ED5-47AC-AF07-5233D6B936D2}" destId="{B17C45AA-78F3-412A-8BC4-646D645B6C2C}" srcOrd="14" destOrd="0" presId="urn:microsoft.com/office/officeart/2005/8/layout/list1"/>
    <dgm:cxn modelId="{D14DB97B-ED5C-4C07-9DC7-F95DB7796C5C}" type="presParOf" srcId="{AC283B9B-7ED5-47AC-AF07-5233D6B936D2}" destId="{61BA3237-9A4A-4533-8239-5F8783341DBC}" srcOrd="15" destOrd="0" presId="urn:microsoft.com/office/officeart/2005/8/layout/list1"/>
    <dgm:cxn modelId="{3FE7C043-B5E0-48FF-812F-196565AD8E0A}" type="presParOf" srcId="{AC283B9B-7ED5-47AC-AF07-5233D6B936D2}" destId="{9AB6B438-E071-41F8-AED7-DF8E0B2DF5D9}" srcOrd="16" destOrd="0" presId="urn:microsoft.com/office/officeart/2005/8/layout/list1"/>
    <dgm:cxn modelId="{9043DC8A-B39B-48E9-ACAE-4CCF3274B1EA}" type="presParOf" srcId="{9AB6B438-E071-41F8-AED7-DF8E0B2DF5D9}" destId="{DBD37C45-34F8-4040-ABF4-70E82B2EA832}" srcOrd="0" destOrd="0" presId="urn:microsoft.com/office/officeart/2005/8/layout/list1"/>
    <dgm:cxn modelId="{92E5E819-5F05-413D-B82B-A13F2CFF3EA1}" type="presParOf" srcId="{9AB6B438-E071-41F8-AED7-DF8E0B2DF5D9}" destId="{7A0E0A04-29A5-487F-8BC1-6E1F025EB6A4}" srcOrd="1" destOrd="0" presId="urn:microsoft.com/office/officeart/2005/8/layout/list1"/>
    <dgm:cxn modelId="{3C23CCAB-7163-4AEE-80EC-2D0969177B3D}" type="presParOf" srcId="{AC283B9B-7ED5-47AC-AF07-5233D6B936D2}" destId="{91EDE396-5EC4-4731-B436-AF6416B62B4D}" srcOrd="17" destOrd="0" presId="urn:microsoft.com/office/officeart/2005/8/layout/list1"/>
    <dgm:cxn modelId="{A13035BE-BC87-41BF-9E59-2CB259D20CFF}" type="presParOf" srcId="{AC283B9B-7ED5-47AC-AF07-5233D6B936D2}" destId="{59E844F1-C2A9-4030-B2D1-CF6C69B197DA}" srcOrd="18" destOrd="0" presId="urn:microsoft.com/office/officeart/2005/8/layout/list1"/>
    <dgm:cxn modelId="{C355C489-C8F7-49FF-8A74-86D01C0FAD7B}" type="presParOf" srcId="{AC283B9B-7ED5-47AC-AF07-5233D6B936D2}" destId="{74E988F9-22C8-4BDC-A6D8-F61BA74E38D3}" srcOrd="19" destOrd="0" presId="urn:microsoft.com/office/officeart/2005/8/layout/list1"/>
    <dgm:cxn modelId="{03797B5B-FFB0-4085-B996-6478327A34DC}" type="presParOf" srcId="{AC283B9B-7ED5-47AC-AF07-5233D6B936D2}" destId="{BBE44012-3364-4633-B87F-7725031FAAFE}" srcOrd="20" destOrd="0" presId="urn:microsoft.com/office/officeart/2005/8/layout/list1"/>
    <dgm:cxn modelId="{02E7778B-A9AF-4503-9ECF-1245E154B3FE}" type="presParOf" srcId="{BBE44012-3364-4633-B87F-7725031FAAFE}" destId="{171EA195-CE2A-4B18-9B12-CC301EDA7D89}" srcOrd="0" destOrd="0" presId="urn:microsoft.com/office/officeart/2005/8/layout/list1"/>
    <dgm:cxn modelId="{9F76B2B5-A0A7-4D42-AD0F-4A989848BD91}" type="presParOf" srcId="{BBE44012-3364-4633-B87F-7725031FAAFE}" destId="{29861504-11B1-49FE-B4FB-7875404CA7C8}" srcOrd="1" destOrd="0" presId="urn:microsoft.com/office/officeart/2005/8/layout/list1"/>
    <dgm:cxn modelId="{46CF27D7-5F00-4207-94D5-CBE24EAD8F9C}" type="presParOf" srcId="{AC283B9B-7ED5-47AC-AF07-5233D6B936D2}" destId="{1C485398-DE5B-49F7-BAE3-9087FD6C0E8A}" srcOrd="21" destOrd="0" presId="urn:microsoft.com/office/officeart/2005/8/layout/list1"/>
    <dgm:cxn modelId="{760245D8-CFE2-4419-9D8A-49A994C9160A}" type="presParOf" srcId="{AC283B9B-7ED5-47AC-AF07-5233D6B936D2}" destId="{3E554D04-8294-40BA-9304-8C61B1E09EA0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548FC19-8921-4760-BC46-43320BD47ACB}" type="doc">
      <dgm:prSet loTypeId="urn:microsoft.com/office/officeart/2008/layout/VerticalCurvedList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pl-PL"/>
        </a:p>
      </dgm:t>
    </dgm:pt>
    <dgm:pt modelId="{C315CE7F-C3F9-41C0-83A8-D020B23C99A4}">
      <dgm:prSet phldrT="[Tekst]" custT="1"/>
      <dgm:spPr>
        <a:ln>
          <a:solidFill>
            <a:schemeClr val="accent2">
              <a:lumMod val="50000"/>
            </a:schemeClr>
          </a:solidFill>
        </a:ln>
      </dgm:spPr>
      <dgm:t>
        <a:bodyPr/>
        <a:lstStyle/>
        <a:p>
          <a:r>
            <a:rPr lang="pl-PL" sz="1800" b="0" i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1.10 Inwestycje rozwojowe przedsiębiorstw - Instrumenty Finansowe - </a:t>
          </a:r>
          <a:r>
            <a:rPr lang="pl-PL" sz="1800" b="1" i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MCP</a:t>
          </a:r>
          <a:endParaRPr lang="pl-PL" sz="1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177A3F1-3102-466D-868B-E16E18BB16D9}" type="parTrans" cxnId="{B98F20F4-4F0D-4236-A20E-50E768EA43A5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197A081D-5BB1-4814-AABF-2D915A9262F1}" type="sibTrans" cxnId="{B98F20F4-4F0D-4236-A20E-50E768EA43A5}">
      <dgm:prSet/>
      <dgm:spPr>
        <a:ln>
          <a:solidFill>
            <a:schemeClr val="accent2">
              <a:lumMod val="50000"/>
            </a:schemeClr>
          </a:solidFill>
        </a:ln>
      </dgm:spPr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C48C954E-5641-4496-9B30-BDF5D9A17EFF}">
      <dgm:prSet phldrT="[Tekst]" custT="1"/>
      <dgm:spPr>
        <a:ln>
          <a:solidFill>
            <a:schemeClr val="accent2">
              <a:lumMod val="50000"/>
            </a:schemeClr>
          </a:solidFill>
        </a:ln>
      </dgm:spPr>
      <dgm:t>
        <a:bodyPr/>
        <a:lstStyle/>
        <a:p>
          <a:r>
            <a:rPr lang="pl-PL" sz="1800" b="0" i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2.1 Poprawa efektywności energetycznej - Instrumenty finansowe – Typ A (Przedsiębiorstwa) – </a:t>
          </a:r>
          <a:r>
            <a:rPr lang="pl-PL" sz="1800" b="1" i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MCP</a:t>
          </a:r>
          <a:endParaRPr lang="pl-PL" sz="1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99B6F4D-C5D4-4B06-B2DD-7CA7422623DD}" type="parTrans" cxnId="{D12B4B93-9B21-4138-B083-8F0BF450291E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FC47E091-9ADD-404F-8716-3AEA6239FD27}" type="sibTrans" cxnId="{D12B4B93-9B21-4138-B083-8F0BF450291E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00C169D8-8B6A-4429-99B7-5C91D1714E24}">
      <dgm:prSet phldrT="[Tekst]" custT="1"/>
      <dgm:spPr>
        <a:ln>
          <a:solidFill>
            <a:schemeClr val="accent2">
              <a:lumMod val="50000"/>
            </a:schemeClr>
          </a:solidFill>
        </a:ln>
      </dgm:spPr>
      <dgm:t>
        <a:bodyPr/>
        <a:lstStyle/>
        <a:p>
          <a:r>
            <a:rPr lang="pl-PL" sz="1800" b="0" i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2.1 Poprawa efektywności energetycznej - Instrumenty finansowe – Typ C (Budynki wielorodzinne mieszkaniowe) - </a:t>
          </a:r>
          <a:r>
            <a:rPr lang="pl-PL" sz="1800" b="1" i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MCP</a:t>
          </a:r>
          <a:r>
            <a:rPr lang="pl-PL" sz="1800" b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pl-PL" sz="1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DDC088B-2FF1-45BB-8363-8A65F5124D2A}" type="parTrans" cxnId="{A7230A3C-DE44-4D45-AFEE-949C77A6E90E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4BA4C5C8-E1E2-4200-8111-E735A1DB766A}" type="sibTrans" cxnId="{A7230A3C-DE44-4D45-AFEE-949C77A6E90E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C1C491D8-6D7E-4D1D-BE48-29CC5FC4432F}">
      <dgm:prSet phldrT="[Tekst]" custT="1"/>
      <dgm:spPr>
        <a:ln>
          <a:solidFill>
            <a:schemeClr val="accent2">
              <a:lumMod val="50000"/>
            </a:schemeClr>
          </a:solidFill>
        </a:ln>
      </dgm:spPr>
      <dgm:t>
        <a:bodyPr/>
        <a:lstStyle/>
        <a:p>
          <a:r>
            <a:rPr lang="pl-PL" sz="1800" b="0" i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2.8 Wsparcie rozwoju OZE - Instrumenty finansowe - </a:t>
          </a:r>
          <a:r>
            <a:rPr lang="pl-PL" sz="1800" b="1" i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MCP</a:t>
          </a:r>
          <a:endParaRPr lang="pl-PL" sz="1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B873350-6068-42DC-8D2F-7D2E6707A923}" type="parTrans" cxnId="{764AE61C-6295-4DCE-85F8-39383ECFCF1C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5061DF2A-94DA-4661-AC12-E53D5852AF7B}" type="sibTrans" cxnId="{764AE61C-6295-4DCE-85F8-39383ECFCF1C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07A50BD7-478C-4380-9305-5601F6D8AF92}">
      <dgm:prSet phldrT="[Tekst]" custT="1"/>
      <dgm:spPr>
        <a:ln>
          <a:solidFill>
            <a:schemeClr val="accent2">
              <a:lumMod val="50000"/>
            </a:schemeClr>
          </a:solidFill>
        </a:ln>
      </dgm:spPr>
      <dgm:t>
        <a:bodyPr/>
        <a:lstStyle/>
        <a:p>
          <a:r>
            <a:rPr lang="pl-PL" sz="1800" b="0" i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2.18 Poprawa efektywności energetycznej ZIT, IIT - Instrument finansowy - </a:t>
          </a:r>
          <a:r>
            <a:rPr lang="pl-PL" sz="1800" b="1" i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FE</a:t>
          </a:r>
          <a:endParaRPr lang="pl-PL" sz="1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707BAF7-5C5C-4BED-9B3B-74AB3008549D}" type="parTrans" cxnId="{E70624E5-893A-4CB7-B77A-E9E17AEC5425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E84ED6E1-096E-4F90-A2FC-15A64298F057}" type="sibTrans" cxnId="{E70624E5-893A-4CB7-B77A-E9E17AEC5425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C5EBB60C-28E1-475A-B080-D675702E7A51}">
      <dgm:prSet phldrT="[Tekst]" custT="1"/>
      <dgm:spPr>
        <a:ln>
          <a:solidFill>
            <a:schemeClr val="accent2">
              <a:lumMod val="50000"/>
            </a:schemeClr>
          </a:solidFill>
        </a:ln>
      </dgm:spPr>
      <dgm:t>
        <a:bodyPr/>
        <a:lstStyle/>
        <a:p>
          <a:r>
            <a:rPr lang="pl-PL" sz="1800" b="0" i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2.22 Wsparcie rozwoju OZE - ZIT, IIT Instrumenty finansowe - </a:t>
          </a:r>
          <a:r>
            <a:rPr lang="pl-PL" sz="1800" b="1" i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MCP</a:t>
          </a:r>
          <a:endParaRPr lang="pl-PL" sz="1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604E7A-2E51-42C4-A4B1-C92BB419D2BC}" type="parTrans" cxnId="{C44E14D3-7F0A-4798-8B0F-A5BF2B496078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3A38F67C-5760-471C-AE8F-358F0AAB263C}" type="sibTrans" cxnId="{C44E14D3-7F0A-4798-8B0F-A5BF2B496078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B99036C4-0507-49B6-BE9A-ABD657357C37}">
      <dgm:prSet phldrT="[Tekst]" custT="1"/>
      <dgm:spPr>
        <a:ln>
          <a:solidFill>
            <a:schemeClr val="accent2">
              <a:lumMod val="50000"/>
            </a:schemeClr>
          </a:solidFill>
        </a:ln>
      </dgm:spPr>
      <dgm:t>
        <a:bodyPr/>
        <a:lstStyle/>
        <a:p>
          <a:r>
            <a:rPr lang="pl-PL" sz="1800" b="0" i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2.1 Poprawa efektywności energetycznej - Instrumenty finansowe – Typ B (Budynki użyteczności publicznej) – </a:t>
          </a:r>
          <a:r>
            <a:rPr lang="pl-PL" sz="1800" b="1" i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FE</a:t>
          </a:r>
          <a:endParaRPr lang="pl-PL" sz="1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1974006-8E85-4178-BB58-0BEF03A529ED}" type="parTrans" cxnId="{50C84F35-9B21-412D-B056-78DEDABC0767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4623853E-1FAA-428E-B9AD-AB979E8A0EFF}" type="sibTrans" cxnId="{50C84F35-9B21-412D-B056-78DEDABC0767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C862687D-3B46-4FFA-B5EF-A2A62C28994F}" type="pres">
      <dgm:prSet presAssocID="{3548FC19-8921-4760-BC46-43320BD47AC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97540F03-1B47-47A1-80B3-EBA3DC3E0717}" type="pres">
      <dgm:prSet presAssocID="{3548FC19-8921-4760-BC46-43320BD47ACB}" presName="Name1" presStyleCnt="0"/>
      <dgm:spPr/>
    </dgm:pt>
    <dgm:pt modelId="{01CFFC7F-4247-485A-8C79-166C7268641B}" type="pres">
      <dgm:prSet presAssocID="{3548FC19-8921-4760-BC46-43320BD47ACB}" presName="cycle" presStyleCnt="0"/>
      <dgm:spPr/>
    </dgm:pt>
    <dgm:pt modelId="{15FD8DC2-D021-4200-ADF2-435A66817B91}" type="pres">
      <dgm:prSet presAssocID="{3548FC19-8921-4760-BC46-43320BD47ACB}" presName="srcNode" presStyleLbl="node1" presStyleIdx="0" presStyleCnt="7"/>
      <dgm:spPr/>
    </dgm:pt>
    <dgm:pt modelId="{C5D5A5B9-9169-439C-B0EF-E7FA4E6459F6}" type="pres">
      <dgm:prSet presAssocID="{3548FC19-8921-4760-BC46-43320BD47ACB}" presName="conn" presStyleLbl="parChTrans1D2" presStyleIdx="0" presStyleCnt="1"/>
      <dgm:spPr/>
      <dgm:t>
        <a:bodyPr/>
        <a:lstStyle/>
        <a:p>
          <a:endParaRPr lang="pl-PL"/>
        </a:p>
      </dgm:t>
    </dgm:pt>
    <dgm:pt modelId="{3B552234-4FC3-4886-A255-03092CB69953}" type="pres">
      <dgm:prSet presAssocID="{3548FC19-8921-4760-BC46-43320BD47ACB}" presName="extraNode" presStyleLbl="node1" presStyleIdx="0" presStyleCnt="7"/>
      <dgm:spPr/>
    </dgm:pt>
    <dgm:pt modelId="{359E6DD3-56E7-46FB-9F9E-27FB85D3B69F}" type="pres">
      <dgm:prSet presAssocID="{3548FC19-8921-4760-BC46-43320BD47ACB}" presName="dstNode" presStyleLbl="node1" presStyleIdx="0" presStyleCnt="7"/>
      <dgm:spPr/>
    </dgm:pt>
    <dgm:pt modelId="{7E230C69-5D87-40CA-8C8D-A155786252AE}" type="pres">
      <dgm:prSet presAssocID="{C315CE7F-C3F9-41C0-83A8-D020B23C99A4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1480165-CBCA-48BE-ABD3-D33FF0655C0F}" type="pres">
      <dgm:prSet presAssocID="{C315CE7F-C3F9-41C0-83A8-D020B23C99A4}" presName="accent_1" presStyleCnt="0"/>
      <dgm:spPr/>
    </dgm:pt>
    <dgm:pt modelId="{CEAFF3F0-ED3E-44BB-BFD6-3BCFC74F3795}" type="pres">
      <dgm:prSet presAssocID="{C315CE7F-C3F9-41C0-83A8-D020B23C99A4}" presName="accentRepeatNode" presStyleLbl="solidFgAcc1" presStyleIdx="0" presStyleCnt="7"/>
      <dgm:spPr>
        <a:ln>
          <a:solidFill>
            <a:schemeClr val="accent2">
              <a:lumMod val="50000"/>
            </a:schemeClr>
          </a:solidFill>
        </a:ln>
      </dgm:spPr>
    </dgm:pt>
    <dgm:pt modelId="{9C25A526-79E7-48EF-AFB9-65862D2E290C}" type="pres">
      <dgm:prSet presAssocID="{C48C954E-5641-4496-9B30-BDF5D9A17EFF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F563A42-B0A5-4082-AFD4-F62ADC58EE96}" type="pres">
      <dgm:prSet presAssocID="{C48C954E-5641-4496-9B30-BDF5D9A17EFF}" presName="accent_2" presStyleCnt="0"/>
      <dgm:spPr/>
    </dgm:pt>
    <dgm:pt modelId="{F32194D3-2871-45DD-B433-25687C541908}" type="pres">
      <dgm:prSet presAssocID="{C48C954E-5641-4496-9B30-BDF5D9A17EFF}" presName="accentRepeatNode" presStyleLbl="solidFgAcc1" presStyleIdx="1" presStyleCnt="7"/>
      <dgm:spPr>
        <a:ln>
          <a:solidFill>
            <a:schemeClr val="accent2">
              <a:lumMod val="50000"/>
            </a:schemeClr>
          </a:solidFill>
        </a:ln>
      </dgm:spPr>
    </dgm:pt>
    <dgm:pt modelId="{29D525D1-7EE5-4631-A419-540756490300}" type="pres">
      <dgm:prSet presAssocID="{B99036C4-0507-49B6-BE9A-ABD657357C37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8C787AC-29BA-4915-919D-12589CE8AB99}" type="pres">
      <dgm:prSet presAssocID="{B99036C4-0507-49B6-BE9A-ABD657357C37}" presName="accent_3" presStyleCnt="0"/>
      <dgm:spPr/>
    </dgm:pt>
    <dgm:pt modelId="{EAE77921-1ED3-4A95-8D71-2A14AEE60CF1}" type="pres">
      <dgm:prSet presAssocID="{B99036C4-0507-49B6-BE9A-ABD657357C37}" presName="accentRepeatNode" presStyleLbl="solidFgAcc1" presStyleIdx="2" presStyleCnt="7"/>
      <dgm:spPr>
        <a:ln>
          <a:solidFill>
            <a:schemeClr val="accent2">
              <a:lumMod val="50000"/>
            </a:schemeClr>
          </a:solidFill>
        </a:ln>
      </dgm:spPr>
    </dgm:pt>
    <dgm:pt modelId="{8203D83D-13C8-413D-A18C-2DC3D822E2A9}" type="pres">
      <dgm:prSet presAssocID="{00C169D8-8B6A-4429-99B7-5C91D1714E24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9986064-0CA7-4B47-9361-567C7F6C7FDF}" type="pres">
      <dgm:prSet presAssocID="{00C169D8-8B6A-4429-99B7-5C91D1714E24}" presName="accent_4" presStyleCnt="0"/>
      <dgm:spPr/>
    </dgm:pt>
    <dgm:pt modelId="{8D51C226-CECC-486E-840E-E828268A89EA}" type="pres">
      <dgm:prSet presAssocID="{00C169D8-8B6A-4429-99B7-5C91D1714E24}" presName="accentRepeatNode" presStyleLbl="solidFgAcc1" presStyleIdx="3" presStyleCnt="7"/>
      <dgm:spPr>
        <a:ln>
          <a:solidFill>
            <a:schemeClr val="accent2">
              <a:lumMod val="50000"/>
            </a:schemeClr>
          </a:solidFill>
        </a:ln>
      </dgm:spPr>
    </dgm:pt>
    <dgm:pt modelId="{E47F2133-B5CD-4E75-ABE5-BABAB69AE8BF}" type="pres">
      <dgm:prSet presAssocID="{C1C491D8-6D7E-4D1D-BE48-29CC5FC4432F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CA56BE1-34A4-4FF9-8A03-7A70A1D7BBDB}" type="pres">
      <dgm:prSet presAssocID="{C1C491D8-6D7E-4D1D-BE48-29CC5FC4432F}" presName="accent_5" presStyleCnt="0"/>
      <dgm:spPr/>
    </dgm:pt>
    <dgm:pt modelId="{AE059B22-4A30-42C7-8DA1-5DC2DD5DB94F}" type="pres">
      <dgm:prSet presAssocID="{C1C491D8-6D7E-4D1D-BE48-29CC5FC4432F}" presName="accentRepeatNode" presStyleLbl="solidFgAcc1" presStyleIdx="4" presStyleCnt="7"/>
      <dgm:spPr>
        <a:ln>
          <a:solidFill>
            <a:schemeClr val="accent2">
              <a:lumMod val="50000"/>
            </a:schemeClr>
          </a:solidFill>
        </a:ln>
      </dgm:spPr>
    </dgm:pt>
    <dgm:pt modelId="{77873F13-D656-44A7-8F96-BF4667E59C65}" type="pres">
      <dgm:prSet presAssocID="{07A50BD7-478C-4380-9305-5601F6D8AF92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6B899EA-30A8-4B13-B9FF-08BB04ED4665}" type="pres">
      <dgm:prSet presAssocID="{07A50BD7-478C-4380-9305-5601F6D8AF92}" presName="accent_6" presStyleCnt="0"/>
      <dgm:spPr/>
    </dgm:pt>
    <dgm:pt modelId="{8C9419D2-A2D1-4A39-8A37-5730312D36CC}" type="pres">
      <dgm:prSet presAssocID="{07A50BD7-478C-4380-9305-5601F6D8AF92}" presName="accentRepeatNode" presStyleLbl="solidFgAcc1" presStyleIdx="5" presStyleCnt="7"/>
      <dgm:spPr>
        <a:ln>
          <a:solidFill>
            <a:schemeClr val="accent2">
              <a:lumMod val="50000"/>
            </a:schemeClr>
          </a:solidFill>
        </a:ln>
      </dgm:spPr>
    </dgm:pt>
    <dgm:pt modelId="{8C30CA27-2008-42D6-B422-33D6DB3B6409}" type="pres">
      <dgm:prSet presAssocID="{C5EBB60C-28E1-475A-B080-D675702E7A51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4BCF844-B587-44B2-9CB8-DB55B92599D9}" type="pres">
      <dgm:prSet presAssocID="{C5EBB60C-28E1-475A-B080-D675702E7A51}" presName="accent_7" presStyleCnt="0"/>
      <dgm:spPr/>
    </dgm:pt>
    <dgm:pt modelId="{27D8916B-BD78-469D-8702-3DBB430F3777}" type="pres">
      <dgm:prSet presAssocID="{C5EBB60C-28E1-475A-B080-D675702E7A51}" presName="accentRepeatNode" presStyleLbl="solidFgAcc1" presStyleIdx="6" presStyleCnt="7"/>
      <dgm:spPr>
        <a:ln>
          <a:solidFill>
            <a:schemeClr val="accent2">
              <a:lumMod val="50000"/>
            </a:schemeClr>
          </a:solidFill>
        </a:ln>
      </dgm:spPr>
    </dgm:pt>
  </dgm:ptLst>
  <dgm:cxnLst>
    <dgm:cxn modelId="{3AC55E61-2B35-4B98-9D12-131ED6C18315}" type="presOf" srcId="{07A50BD7-478C-4380-9305-5601F6D8AF92}" destId="{77873F13-D656-44A7-8F96-BF4667E59C65}" srcOrd="0" destOrd="0" presId="urn:microsoft.com/office/officeart/2008/layout/VerticalCurvedList"/>
    <dgm:cxn modelId="{D12B4B93-9B21-4138-B083-8F0BF450291E}" srcId="{3548FC19-8921-4760-BC46-43320BD47ACB}" destId="{C48C954E-5641-4496-9B30-BDF5D9A17EFF}" srcOrd="1" destOrd="0" parTransId="{599B6F4D-C5D4-4B06-B2DD-7CA7422623DD}" sibTransId="{FC47E091-9ADD-404F-8716-3AEA6239FD27}"/>
    <dgm:cxn modelId="{764AE61C-6295-4DCE-85F8-39383ECFCF1C}" srcId="{3548FC19-8921-4760-BC46-43320BD47ACB}" destId="{C1C491D8-6D7E-4D1D-BE48-29CC5FC4432F}" srcOrd="4" destOrd="0" parTransId="{9B873350-6068-42DC-8D2F-7D2E6707A923}" sibTransId="{5061DF2A-94DA-4661-AC12-E53D5852AF7B}"/>
    <dgm:cxn modelId="{50C84F35-9B21-412D-B056-78DEDABC0767}" srcId="{3548FC19-8921-4760-BC46-43320BD47ACB}" destId="{B99036C4-0507-49B6-BE9A-ABD657357C37}" srcOrd="2" destOrd="0" parTransId="{31974006-8E85-4178-BB58-0BEF03A529ED}" sibTransId="{4623853E-1FAA-428E-B9AD-AB979E8A0EFF}"/>
    <dgm:cxn modelId="{5B5A91AD-8358-4FC1-9F24-3B651A45AC25}" type="presOf" srcId="{197A081D-5BB1-4814-AABF-2D915A9262F1}" destId="{C5D5A5B9-9169-439C-B0EF-E7FA4E6459F6}" srcOrd="0" destOrd="0" presId="urn:microsoft.com/office/officeart/2008/layout/VerticalCurvedList"/>
    <dgm:cxn modelId="{A2DDD082-8F4E-47BD-A3A0-556275B3E44F}" type="presOf" srcId="{C1C491D8-6D7E-4D1D-BE48-29CC5FC4432F}" destId="{E47F2133-B5CD-4E75-ABE5-BABAB69AE8BF}" srcOrd="0" destOrd="0" presId="urn:microsoft.com/office/officeart/2008/layout/VerticalCurvedList"/>
    <dgm:cxn modelId="{C44E14D3-7F0A-4798-8B0F-A5BF2B496078}" srcId="{3548FC19-8921-4760-BC46-43320BD47ACB}" destId="{C5EBB60C-28E1-475A-B080-D675702E7A51}" srcOrd="6" destOrd="0" parTransId="{96604E7A-2E51-42C4-A4B1-C92BB419D2BC}" sibTransId="{3A38F67C-5760-471C-AE8F-358F0AAB263C}"/>
    <dgm:cxn modelId="{E7FA8F31-D50C-4607-884A-D64E8E32BA0A}" type="presOf" srcId="{3548FC19-8921-4760-BC46-43320BD47ACB}" destId="{C862687D-3B46-4FFA-B5EF-A2A62C28994F}" srcOrd="0" destOrd="0" presId="urn:microsoft.com/office/officeart/2008/layout/VerticalCurvedList"/>
    <dgm:cxn modelId="{45682FA7-13D0-4B4C-AABF-F04A8DBBE986}" type="presOf" srcId="{00C169D8-8B6A-4429-99B7-5C91D1714E24}" destId="{8203D83D-13C8-413D-A18C-2DC3D822E2A9}" srcOrd="0" destOrd="0" presId="urn:microsoft.com/office/officeart/2008/layout/VerticalCurvedList"/>
    <dgm:cxn modelId="{4451D64B-51F0-4ACC-A8F2-3CBAD6548BC5}" type="presOf" srcId="{C315CE7F-C3F9-41C0-83A8-D020B23C99A4}" destId="{7E230C69-5D87-40CA-8C8D-A155786252AE}" srcOrd="0" destOrd="0" presId="urn:microsoft.com/office/officeart/2008/layout/VerticalCurvedList"/>
    <dgm:cxn modelId="{B223D9A6-9913-4B94-93B1-7DDADBDCFC02}" type="presOf" srcId="{C5EBB60C-28E1-475A-B080-D675702E7A51}" destId="{8C30CA27-2008-42D6-B422-33D6DB3B6409}" srcOrd="0" destOrd="0" presId="urn:microsoft.com/office/officeart/2008/layout/VerticalCurvedList"/>
    <dgm:cxn modelId="{5AB79FE5-D05C-461F-AF62-53C82AF87736}" type="presOf" srcId="{C48C954E-5641-4496-9B30-BDF5D9A17EFF}" destId="{9C25A526-79E7-48EF-AFB9-65862D2E290C}" srcOrd="0" destOrd="0" presId="urn:microsoft.com/office/officeart/2008/layout/VerticalCurvedList"/>
    <dgm:cxn modelId="{A7230A3C-DE44-4D45-AFEE-949C77A6E90E}" srcId="{3548FC19-8921-4760-BC46-43320BD47ACB}" destId="{00C169D8-8B6A-4429-99B7-5C91D1714E24}" srcOrd="3" destOrd="0" parTransId="{6DDC088B-2FF1-45BB-8363-8A65F5124D2A}" sibTransId="{4BA4C5C8-E1E2-4200-8111-E735A1DB766A}"/>
    <dgm:cxn modelId="{EEC15FC1-0B0A-4828-858D-8A7E8A77F96B}" type="presOf" srcId="{B99036C4-0507-49B6-BE9A-ABD657357C37}" destId="{29D525D1-7EE5-4631-A419-540756490300}" srcOrd="0" destOrd="0" presId="urn:microsoft.com/office/officeart/2008/layout/VerticalCurvedList"/>
    <dgm:cxn modelId="{B98F20F4-4F0D-4236-A20E-50E768EA43A5}" srcId="{3548FC19-8921-4760-BC46-43320BD47ACB}" destId="{C315CE7F-C3F9-41C0-83A8-D020B23C99A4}" srcOrd="0" destOrd="0" parTransId="{A177A3F1-3102-466D-868B-E16E18BB16D9}" sibTransId="{197A081D-5BB1-4814-AABF-2D915A9262F1}"/>
    <dgm:cxn modelId="{E70624E5-893A-4CB7-B77A-E9E17AEC5425}" srcId="{3548FC19-8921-4760-BC46-43320BD47ACB}" destId="{07A50BD7-478C-4380-9305-5601F6D8AF92}" srcOrd="5" destOrd="0" parTransId="{2707BAF7-5C5C-4BED-9B3B-74AB3008549D}" sibTransId="{E84ED6E1-096E-4F90-A2FC-15A64298F057}"/>
    <dgm:cxn modelId="{74C89DFF-56C9-42BF-BA9E-CB73993DC065}" type="presParOf" srcId="{C862687D-3B46-4FFA-B5EF-A2A62C28994F}" destId="{97540F03-1B47-47A1-80B3-EBA3DC3E0717}" srcOrd="0" destOrd="0" presId="urn:microsoft.com/office/officeart/2008/layout/VerticalCurvedList"/>
    <dgm:cxn modelId="{6A4DC685-8B77-4001-BE24-DE746556A333}" type="presParOf" srcId="{97540F03-1B47-47A1-80B3-EBA3DC3E0717}" destId="{01CFFC7F-4247-485A-8C79-166C7268641B}" srcOrd="0" destOrd="0" presId="urn:microsoft.com/office/officeart/2008/layout/VerticalCurvedList"/>
    <dgm:cxn modelId="{79DB5084-5720-47A0-9DFB-37C6571E63F2}" type="presParOf" srcId="{01CFFC7F-4247-485A-8C79-166C7268641B}" destId="{15FD8DC2-D021-4200-ADF2-435A66817B91}" srcOrd="0" destOrd="0" presId="urn:microsoft.com/office/officeart/2008/layout/VerticalCurvedList"/>
    <dgm:cxn modelId="{AD71EDF9-2523-4875-8120-3D60C23A1A71}" type="presParOf" srcId="{01CFFC7F-4247-485A-8C79-166C7268641B}" destId="{C5D5A5B9-9169-439C-B0EF-E7FA4E6459F6}" srcOrd="1" destOrd="0" presId="urn:microsoft.com/office/officeart/2008/layout/VerticalCurvedList"/>
    <dgm:cxn modelId="{2FC01959-0EA9-40F3-B20B-FB2BC98B2B95}" type="presParOf" srcId="{01CFFC7F-4247-485A-8C79-166C7268641B}" destId="{3B552234-4FC3-4886-A255-03092CB69953}" srcOrd="2" destOrd="0" presId="urn:microsoft.com/office/officeart/2008/layout/VerticalCurvedList"/>
    <dgm:cxn modelId="{5DCC3ABE-F669-4775-87B4-29755BD5468B}" type="presParOf" srcId="{01CFFC7F-4247-485A-8C79-166C7268641B}" destId="{359E6DD3-56E7-46FB-9F9E-27FB85D3B69F}" srcOrd="3" destOrd="0" presId="urn:microsoft.com/office/officeart/2008/layout/VerticalCurvedList"/>
    <dgm:cxn modelId="{12C6F4DD-A55C-4C43-B2C8-D43602FCC1E7}" type="presParOf" srcId="{97540F03-1B47-47A1-80B3-EBA3DC3E0717}" destId="{7E230C69-5D87-40CA-8C8D-A155786252AE}" srcOrd="1" destOrd="0" presId="urn:microsoft.com/office/officeart/2008/layout/VerticalCurvedList"/>
    <dgm:cxn modelId="{FA4F4403-B7BC-4D9A-B9CA-CAF5C0190FC1}" type="presParOf" srcId="{97540F03-1B47-47A1-80B3-EBA3DC3E0717}" destId="{21480165-CBCA-48BE-ABD3-D33FF0655C0F}" srcOrd="2" destOrd="0" presId="urn:microsoft.com/office/officeart/2008/layout/VerticalCurvedList"/>
    <dgm:cxn modelId="{52857914-87DA-430C-BEED-88D147435BE5}" type="presParOf" srcId="{21480165-CBCA-48BE-ABD3-D33FF0655C0F}" destId="{CEAFF3F0-ED3E-44BB-BFD6-3BCFC74F3795}" srcOrd="0" destOrd="0" presId="urn:microsoft.com/office/officeart/2008/layout/VerticalCurvedList"/>
    <dgm:cxn modelId="{6FAC12CD-A137-4565-8586-03C24EA2F908}" type="presParOf" srcId="{97540F03-1B47-47A1-80B3-EBA3DC3E0717}" destId="{9C25A526-79E7-48EF-AFB9-65862D2E290C}" srcOrd="3" destOrd="0" presId="urn:microsoft.com/office/officeart/2008/layout/VerticalCurvedList"/>
    <dgm:cxn modelId="{BA5A667F-174D-47E0-8EAB-505F1EAC4608}" type="presParOf" srcId="{97540F03-1B47-47A1-80B3-EBA3DC3E0717}" destId="{4F563A42-B0A5-4082-AFD4-F62ADC58EE96}" srcOrd="4" destOrd="0" presId="urn:microsoft.com/office/officeart/2008/layout/VerticalCurvedList"/>
    <dgm:cxn modelId="{358E31E0-BC5F-4BDF-8ED7-4B3903C11EF9}" type="presParOf" srcId="{4F563A42-B0A5-4082-AFD4-F62ADC58EE96}" destId="{F32194D3-2871-45DD-B433-25687C541908}" srcOrd="0" destOrd="0" presId="urn:microsoft.com/office/officeart/2008/layout/VerticalCurvedList"/>
    <dgm:cxn modelId="{19500101-0BD8-4CB6-913C-5989111F9715}" type="presParOf" srcId="{97540F03-1B47-47A1-80B3-EBA3DC3E0717}" destId="{29D525D1-7EE5-4631-A419-540756490300}" srcOrd="5" destOrd="0" presId="urn:microsoft.com/office/officeart/2008/layout/VerticalCurvedList"/>
    <dgm:cxn modelId="{675DBF22-F5B9-442C-88F2-DEFF4297982C}" type="presParOf" srcId="{97540F03-1B47-47A1-80B3-EBA3DC3E0717}" destId="{98C787AC-29BA-4915-919D-12589CE8AB99}" srcOrd="6" destOrd="0" presId="urn:microsoft.com/office/officeart/2008/layout/VerticalCurvedList"/>
    <dgm:cxn modelId="{69E86129-082F-497C-8BAE-B1354A8EAFA2}" type="presParOf" srcId="{98C787AC-29BA-4915-919D-12589CE8AB99}" destId="{EAE77921-1ED3-4A95-8D71-2A14AEE60CF1}" srcOrd="0" destOrd="0" presId="urn:microsoft.com/office/officeart/2008/layout/VerticalCurvedList"/>
    <dgm:cxn modelId="{A107C2F6-8848-406F-86C1-72384808D84D}" type="presParOf" srcId="{97540F03-1B47-47A1-80B3-EBA3DC3E0717}" destId="{8203D83D-13C8-413D-A18C-2DC3D822E2A9}" srcOrd="7" destOrd="0" presId="urn:microsoft.com/office/officeart/2008/layout/VerticalCurvedList"/>
    <dgm:cxn modelId="{025A39CA-0D2F-43E4-A650-9552C971A8CF}" type="presParOf" srcId="{97540F03-1B47-47A1-80B3-EBA3DC3E0717}" destId="{79986064-0CA7-4B47-9361-567C7F6C7FDF}" srcOrd="8" destOrd="0" presId="urn:microsoft.com/office/officeart/2008/layout/VerticalCurvedList"/>
    <dgm:cxn modelId="{798D4433-5E68-4208-BC12-634BDE618B42}" type="presParOf" srcId="{79986064-0CA7-4B47-9361-567C7F6C7FDF}" destId="{8D51C226-CECC-486E-840E-E828268A89EA}" srcOrd="0" destOrd="0" presId="urn:microsoft.com/office/officeart/2008/layout/VerticalCurvedList"/>
    <dgm:cxn modelId="{A388F13D-87F6-4D6C-8699-5AF375660B48}" type="presParOf" srcId="{97540F03-1B47-47A1-80B3-EBA3DC3E0717}" destId="{E47F2133-B5CD-4E75-ABE5-BABAB69AE8BF}" srcOrd="9" destOrd="0" presId="urn:microsoft.com/office/officeart/2008/layout/VerticalCurvedList"/>
    <dgm:cxn modelId="{539B11E6-791E-43C0-A7C9-17019672132E}" type="presParOf" srcId="{97540F03-1B47-47A1-80B3-EBA3DC3E0717}" destId="{8CA56BE1-34A4-4FF9-8A03-7A70A1D7BBDB}" srcOrd="10" destOrd="0" presId="urn:microsoft.com/office/officeart/2008/layout/VerticalCurvedList"/>
    <dgm:cxn modelId="{4C5CEBC5-1FBD-49B9-9DA7-C04BDD2B3FD9}" type="presParOf" srcId="{8CA56BE1-34A4-4FF9-8A03-7A70A1D7BBDB}" destId="{AE059B22-4A30-42C7-8DA1-5DC2DD5DB94F}" srcOrd="0" destOrd="0" presId="urn:microsoft.com/office/officeart/2008/layout/VerticalCurvedList"/>
    <dgm:cxn modelId="{BC30E665-E08F-44AC-8F20-5D9D15910925}" type="presParOf" srcId="{97540F03-1B47-47A1-80B3-EBA3DC3E0717}" destId="{77873F13-D656-44A7-8F96-BF4667E59C65}" srcOrd="11" destOrd="0" presId="urn:microsoft.com/office/officeart/2008/layout/VerticalCurvedList"/>
    <dgm:cxn modelId="{BF460DC0-88D9-4D25-AAC4-0D934DB17230}" type="presParOf" srcId="{97540F03-1B47-47A1-80B3-EBA3DC3E0717}" destId="{C6B899EA-30A8-4B13-B9FF-08BB04ED4665}" srcOrd="12" destOrd="0" presId="urn:microsoft.com/office/officeart/2008/layout/VerticalCurvedList"/>
    <dgm:cxn modelId="{1E675F2F-7258-4414-ACB4-BD99C61D5DCF}" type="presParOf" srcId="{C6B899EA-30A8-4B13-B9FF-08BB04ED4665}" destId="{8C9419D2-A2D1-4A39-8A37-5730312D36CC}" srcOrd="0" destOrd="0" presId="urn:microsoft.com/office/officeart/2008/layout/VerticalCurvedList"/>
    <dgm:cxn modelId="{F2FC2636-ACCC-4C18-8281-260A336F4C87}" type="presParOf" srcId="{97540F03-1B47-47A1-80B3-EBA3DC3E0717}" destId="{8C30CA27-2008-42D6-B422-33D6DB3B6409}" srcOrd="13" destOrd="0" presId="urn:microsoft.com/office/officeart/2008/layout/VerticalCurvedList"/>
    <dgm:cxn modelId="{243AA19B-C47F-42E4-810E-0D354E002483}" type="presParOf" srcId="{97540F03-1B47-47A1-80B3-EBA3DC3E0717}" destId="{E4BCF844-B587-44B2-9CB8-DB55B92599D9}" srcOrd="14" destOrd="0" presId="urn:microsoft.com/office/officeart/2008/layout/VerticalCurvedList"/>
    <dgm:cxn modelId="{263EB055-F976-48D1-8D4B-DD2F3DD5E1C9}" type="presParOf" srcId="{E4BCF844-B587-44B2-9CB8-DB55B92599D9}" destId="{27D8916B-BD78-469D-8702-3DBB430F377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548FC19-8921-4760-BC46-43320BD47ACB}" type="doc">
      <dgm:prSet loTypeId="urn:microsoft.com/office/officeart/2005/8/layout/list1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pl-PL"/>
        </a:p>
      </dgm:t>
    </dgm:pt>
    <dgm:pt modelId="{C315CE7F-C3F9-41C0-83A8-D020B23C99A4}">
      <dgm:prSet phldrT="[Tekst]" custT="1"/>
      <dgm:spPr/>
      <dgm:t>
        <a:bodyPr/>
        <a:lstStyle/>
        <a:p>
          <a:r>
            <a:rPr lang="pl-PL" sz="1800" smtClean="0">
              <a:latin typeface="Arial" panose="020B0604020202020204" pitchFamily="34" charset="0"/>
              <a:cs typeface="Arial" panose="020B0604020202020204" pitchFamily="34" charset="0"/>
            </a:rPr>
            <a:t>Partnerzy wybierani w procedurze przetargowej – dookreślenie parametrów produktów</a:t>
          </a:r>
          <a:endParaRPr lang="pl-PL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177A3F1-3102-466D-868B-E16E18BB16D9}" type="parTrans" cxnId="{B98F20F4-4F0D-4236-A20E-50E768EA43A5}">
      <dgm:prSet/>
      <dgm:spPr/>
      <dgm:t>
        <a:bodyPr/>
        <a:lstStyle/>
        <a:p>
          <a:endParaRPr lang="pl-PL"/>
        </a:p>
      </dgm:t>
    </dgm:pt>
    <dgm:pt modelId="{197A081D-5BB1-4814-AABF-2D915A9262F1}" type="sibTrans" cxnId="{B98F20F4-4F0D-4236-A20E-50E768EA43A5}">
      <dgm:prSet/>
      <dgm:spPr/>
      <dgm:t>
        <a:bodyPr/>
        <a:lstStyle/>
        <a:p>
          <a:endParaRPr lang="pl-PL"/>
        </a:p>
      </dgm:t>
    </dgm:pt>
    <dgm:pt modelId="{C48C954E-5641-4496-9B30-BDF5D9A17EFF}">
      <dgm:prSet phldrT="[Tekst]" custT="1"/>
      <dgm:spPr/>
      <dgm:t>
        <a:bodyPr/>
        <a:lstStyle/>
        <a:p>
          <a:r>
            <a:rPr lang="pl-PL" sz="1800" smtClean="0">
              <a:latin typeface="Arial" panose="020B0604020202020204" pitchFamily="34" charset="0"/>
              <a:cs typeface="Arial" panose="020B0604020202020204" pitchFamily="34" charset="0"/>
            </a:rPr>
            <a:t>Pierwszy przetarg (w ramach działania 1.10 – wsparcie MŚP) – I kwartał 2024</a:t>
          </a:r>
          <a:endParaRPr lang="pl-PL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99B6F4D-C5D4-4B06-B2DD-7CA7422623DD}" type="parTrans" cxnId="{D12B4B93-9B21-4138-B083-8F0BF450291E}">
      <dgm:prSet/>
      <dgm:spPr/>
      <dgm:t>
        <a:bodyPr/>
        <a:lstStyle/>
        <a:p>
          <a:endParaRPr lang="pl-PL"/>
        </a:p>
      </dgm:t>
    </dgm:pt>
    <dgm:pt modelId="{FC47E091-9ADD-404F-8716-3AEA6239FD27}" type="sibTrans" cxnId="{D12B4B93-9B21-4138-B083-8F0BF450291E}">
      <dgm:prSet/>
      <dgm:spPr/>
      <dgm:t>
        <a:bodyPr/>
        <a:lstStyle/>
        <a:p>
          <a:endParaRPr lang="pl-PL"/>
        </a:p>
      </dgm:t>
    </dgm:pt>
    <dgm:pt modelId="{00C169D8-8B6A-4429-99B7-5C91D1714E24}">
      <dgm:prSet phldrT="[Tekst]" custT="1"/>
      <dgm:spPr/>
      <dgm:t>
        <a:bodyPr/>
        <a:lstStyle/>
        <a:p>
          <a:r>
            <a:rPr lang="pl-PL" sz="1800" smtClean="0">
              <a:latin typeface="Arial" panose="020B0604020202020204" pitchFamily="34" charset="0"/>
              <a:cs typeface="Arial" panose="020B0604020202020204" pitchFamily="34" charset="0"/>
            </a:rPr>
            <a:t>Pierwsze wsparcia III/IV kwartał 2024</a:t>
          </a:r>
          <a:endParaRPr lang="pl-PL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DDC088B-2FF1-45BB-8363-8A65F5124D2A}" type="parTrans" cxnId="{A7230A3C-DE44-4D45-AFEE-949C77A6E90E}">
      <dgm:prSet/>
      <dgm:spPr/>
      <dgm:t>
        <a:bodyPr/>
        <a:lstStyle/>
        <a:p>
          <a:endParaRPr lang="pl-PL"/>
        </a:p>
      </dgm:t>
    </dgm:pt>
    <dgm:pt modelId="{4BA4C5C8-E1E2-4200-8111-E735A1DB766A}" type="sibTrans" cxnId="{A7230A3C-DE44-4D45-AFEE-949C77A6E90E}">
      <dgm:prSet/>
      <dgm:spPr/>
      <dgm:t>
        <a:bodyPr/>
        <a:lstStyle/>
        <a:p>
          <a:endParaRPr lang="pl-PL"/>
        </a:p>
      </dgm:t>
    </dgm:pt>
    <dgm:pt modelId="{5B34279B-8811-4909-9E8F-BCFCAE869A99}">
      <dgm:prSet phldrT="[Tekst]" custT="1"/>
      <dgm:spPr/>
      <dgm:t>
        <a:bodyPr/>
        <a:lstStyle/>
        <a:p>
          <a:r>
            <a:rPr lang="pl-PL" sz="1800" smtClean="0">
              <a:latin typeface="Arial" panose="020B0604020202020204" pitchFamily="34" charset="0"/>
              <a:cs typeface="Arial" panose="020B0604020202020204" pitchFamily="34" charset="0"/>
            </a:rPr>
            <a:t>Przetargi w ramach efektywności energetycznej i OZE planowane na II kwartał 2024</a:t>
          </a:r>
          <a:endParaRPr lang="pl-PL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7B4FB38-6D44-4487-9F02-8C1F69F4A6B5}" type="parTrans" cxnId="{9E5E7E0F-AFEE-41BA-A44D-B8D56FBC9829}">
      <dgm:prSet/>
      <dgm:spPr/>
      <dgm:t>
        <a:bodyPr/>
        <a:lstStyle/>
        <a:p>
          <a:endParaRPr lang="pl-PL"/>
        </a:p>
      </dgm:t>
    </dgm:pt>
    <dgm:pt modelId="{03BBE903-B702-40C0-9DE2-45A19ED8BF93}" type="sibTrans" cxnId="{9E5E7E0F-AFEE-41BA-A44D-B8D56FBC9829}">
      <dgm:prSet/>
      <dgm:spPr/>
      <dgm:t>
        <a:bodyPr/>
        <a:lstStyle/>
        <a:p>
          <a:endParaRPr lang="pl-PL"/>
        </a:p>
      </dgm:t>
    </dgm:pt>
    <dgm:pt modelId="{C1C491D8-6D7E-4D1D-BE48-29CC5FC4432F}">
      <dgm:prSet phldrT="[Tekst]" custT="1"/>
      <dgm:spPr/>
      <dgm:t>
        <a:bodyPr/>
        <a:lstStyle/>
        <a:p>
          <a:r>
            <a:rPr lang="pl-PL" sz="1800" smtClean="0">
              <a:latin typeface="Arial" panose="020B0604020202020204" pitchFamily="34" charset="0"/>
              <a:cs typeface="Arial" panose="020B0604020202020204" pitchFamily="34" charset="0"/>
            </a:rPr>
            <a:t>Wsparcia EE i OZE przełom roku 2024/2025</a:t>
          </a:r>
          <a:endParaRPr lang="pl-PL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B873350-6068-42DC-8D2F-7D2E6707A923}" type="parTrans" cxnId="{764AE61C-6295-4DCE-85F8-39383ECFCF1C}">
      <dgm:prSet/>
      <dgm:spPr/>
      <dgm:t>
        <a:bodyPr/>
        <a:lstStyle/>
        <a:p>
          <a:endParaRPr lang="pl-PL"/>
        </a:p>
      </dgm:t>
    </dgm:pt>
    <dgm:pt modelId="{5061DF2A-94DA-4661-AC12-E53D5852AF7B}" type="sibTrans" cxnId="{764AE61C-6295-4DCE-85F8-39383ECFCF1C}">
      <dgm:prSet/>
      <dgm:spPr/>
      <dgm:t>
        <a:bodyPr/>
        <a:lstStyle/>
        <a:p>
          <a:endParaRPr lang="pl-PL"/>
        </a:p>
      </dgm:t>
    </dgm:pt>
    <dgm:pt modelId="{7FE31628-982F-4930-919C-5468B28B6C18}">
      <dgm:prSet phldrT="[Tekst]" custT="1"/>
      <dgm:spPr/>
      <dgm:t>
        <a:bodyPr/>
        <a:lstStyle/>
        <a:p>
          <a:r>
            <a:rPr lang="pl-PL" sz="1800" smtClean="0">
              <a:latin typeface="Arial" panose="020B0604020202020204" pitchFamily="34" charset="0"/>
              <a:cs typeface="Arial" panose="020B0604020202020204" pitchFamily="34" charset="0"/>
            </a:rPr>
            <a:t>Lista Partnerów dostępna będzie na stronie internetowej  BGK: </a:t>
          </a:r>
          <a:r>
            <a:rPr lang="pl-PL" sz="1800" smtClean="0">
              <a:latin typeface="Arial" panose="020B0604020202020204" pitchFamily="34" charset="0"/>
              <a:cs typeface="Arial" panose="020B0604020202020204" pitchFamily="34" charset="0"/>
              <a:hlinkClick xmlns:r="http://schemas.openxmlformats.org/officeDocument/2006/relationships" r:id="rId1"/>
            </a:rPr>
            <a:t>https://www.bgk.pl/programy-i-fundusze</a:t>
          </a:r>
          <a:r>
            <a:rPr lang="pl-PL" sz="180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pl-PL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EC2D401-F088-4BA4-9DBC-6D8968AF7B4A}" type="parTrans" cxnId="{27325B9B-6654-496E-A31F-44703BCA45A6}">
      <dgm:prSet/>
      <dgm:spPr/>
      <dgm:t>
        <a:bodyPr/>
        <a:lstStyle/>
        <a:p>
          <a:endParaRPr lang="pl-PL"/>
        </a:p>
      </dgm:t>
    </dgm:pt>
    <dgm:pt modelId="{BEF6A90F-A4B1-4AB4-9EA2-0DFDF49380A0}" type="sibTrans" cxnId="{27325B9B-6654-496E-A31F-44703BCA45A6}">
      <dgm:prSet/>
      <dgm:spPr/>
      <dgm:t>
        <a:bodyPr/>
        <a:lstStyle/>
        <a:p>
          <a:endParaRPr lang="pl-PL"/>
        </a:p>
      </dgm:t>
    </dgm:pt>
    <dgm:pt modelId="{AC283B9B-7ED5-47AC-AF07-5233D6B936D2}" type="pres">
      <dgm:prSet presAssocID="{3548FC19-8921-4760-BC46-43320BD47AC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6218B494-64B0-4593-8D8C-F755B3E3E18D}" type="pres">
      <dgm:prSet presAssocID="{C315CE7F-C3F9-41C0-83A8-D020B23C99A4}" presName="parentLin" presStyleCnt="0"/>
      <dgm:spPr/>
    </dgm:pt>
    <dgm:pt modelId="{86AA4E78-E34F-40B0-9D25-86D35924217E}" type="pres">
      <dgm:prSet presAssocID="{C315CE7F-C3F9-41C0-83A8-D020B23C99A4}" presName="parentLeftMargin" presStyleLbl="node1" presStyleIdx="0" presStyleCnt="6"/>
      <dgm:spPr/>
      <dgm:t>
        <a:bodyPr/>
        <a:lstStyle/>
        <a:p>
          <a:endParaRPr lang="pl-PL"/>
        </a:p>
      </dgm:t>
    </dgm:pt>
    <dgm:pt modelId="{FD535332-6FFC-4F40-B008-B3BCBC06C186}" type="pres">
      <dgm:prSet presAssocID="{C315CE7F-C3F9-41C0-83A8-D020B23C99A4}" presName="parentText" presStyleLbl="node1" presStyleIdx="0" presStyleCnt="6" custScaleX="140620" custScaleY="12000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840D54F-C160-46BE-AD24-1E19C75ACB61}" type="pres">
      <dgm:prSet presAssocID="{C315CE7F-C3F9-41C0-83A8-D020B23C99A4}" presName="negativeSpace" presStyleCnt="0"/>
      <dgm:spPr/>
    </dgm:pt>
    <dgm:pt modelId="{58F11D22-097F-4A95-827F-9C76B3F014D2}" type="pres">
      <dgm:prSet presAssocID="{C315CE7F-C3F9-41C0-83A8-D020B23C99A4}" presName="childText" presStyleLbl="conFgAcc1" presStyleIdx="0" presStyleCnt="6">
        <dgm:presLayoutVars>
          <dgm:bulletEnabled val="1"/>
        </dgm:presLayoutVars>
      </dgm:prSet>
      <dgm:spPr/>
    </dgm:pt>
    <dgm:pt modelId="{75265573-6EC5-490A-A396-479BEEFA54C9}" type="pres">
      <dgm:prSet presAssocID="{197A081D-5BB1-4814-AABF-2D915A9262F1}" presName="spaceBetweenRectangles" presStyleCnt="0"/>
      <dgm:spPr/>
    </dgm:pt>
    <dgm:pt modelId="{C9ED9DFD-1901-42E9-9022-75F47D352A5F}" type="pres">
      <dgm:prSet presAssocID="{C48C954E-5641-4496-9B30-BDF5D9A17EFF}" presName="parentLin" presStyleCnt="0"/>
      <dgm:spPr/>
    </dgm:pt>
    <dgm:pt modelId="{435FBD49-6790-440C-BBBB-344EB34BADB8}" type="pres">
      <dgm:prSet presAssocID="{C48C954E-5641-4496-9B30-BDF5D9A17EFF}" presName="parentLeftMargin" presStyleLbl="node1" presStyleIdx="0" presStyleCnt="6"/>
      <dgm:spPr/>
      <dgm:t>
        <a:bodyPr/>
        <a:lstStyle/>
        <a:p>
          <a:endParaRPr lang="pl-PL"/>
        </a:p>
      </dgm:t>
    </dgm:pt>
    <dgm:pt modelId="{81B08DCE-8608-435E-A86D-01279944C0DF}" type="pres">
      <dgm:prSet presAssocID="{C48C954E-5641-4496-9B30-BDF5D9A17EFF}" presName="parentText" presStyleLbl="node1" presStyleIdx="1" presStyleCnt="6" custScaleX="140620" custScaleY="12000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C6ECDA3-E885-4010-B4F1-0BCADB11B439}" type="pres">
      <dgm:prSet presAssocID="{C48C954E-5641-4496-9B30-BDF5D9A17EFF}" presName="negativeSpace" presStyleCnt="0"/>
      <dgm:spPr/>
    </dgm:pt>
    <dgm:pt modelId="{5B67925E-27A0-4FCE-AB19-128A72AECA8A}" type="pres">
      <dgm:prSet presAssocID="{C48C954E-5641-4496-9B30-BDF5D9A17EFF}" presName="childText" presStyleLbl="conFgAcc1" presStyleIdx="1" presStyleCnt="6">
        <dgm:presLayoutVars>
          <dgm:bulletEnabled val="1"/>
        </dgm:presLayoutVars>
      </dgm:prSet>
      <dgm:spPr/>
    </dgm:pt>
    <dgm:pt modelId="{DB2FBA00-410E-452F-8B3B-B89E5A835B4B}" type="pres">
      <dgm:prSet presAssocID="{FC47E091-9ADD-404F-8716-3AEA6239FD27}" presName="spaceBetweenRectangles" presStyleCnt="0"/>
      <dgm:spPr/>
    </dgm:pt>
    <dgm:pt modelId="{1F6CE417-2064-45BD-AF52-64778CC4C8A1}" type="pres">
      <dgm:prSet presAssocID="{00C169D8-8B6A-4429-99B7-5C91D1714E24}" presName="parentLin" presStyleCnt="0"/>
      <dgm:spPr/>
    </dgm:pt>
    <dgm:pt modelId="{A0A21615-9F2B-402D-8E85-0887A657913C}" type="pres">
      <dgm:prSet presAssocID="{00C169D8-8B6A-4429-99B7-5C91D1714E24}" presName="parentLeftMargin" presStyleLbl="node1" presStyleIdx="1" presStyleCnt="6"/>
      <dgm:spPr/>
      <dgm:t>
        <a:bodyPr/>
        <a:lstStyle/>
        <a:p>
          <a:endParaRPr lang="pl-PL"/>
        </a:p>
      </dgm:t>
    </dgm:pt>
    <dgm:pt modelId="{DD574C2E-6EFB-4461-914C-9221D132CFC2}" type="pres">
      <dgm:prSet presAssocID="{00C169D8-8B6A-4429-99B7-5C91D1714E24}" presName="parentText" presStyleLbl="node1" presStyleIdx="2" presStyleCnt="6" custScaleX="140620" custScaleY="12000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3CE2A0B-02E4-4AA8-B542-C400EF7CFF72}" type="pres">
      <dgm:prSet presAssocID="{00C169D8-8B6A-4429-99B7-5C91D1714E24}" presName="negativeSpace" presStyleCnt="0"/>
      <dgm:spPr/>
    </dgm:pt>
    <dgm:pt modelId="{8D66527B-D6D4-4984-BEC7-7BCDD6352977}" type="pres">
      <dgm:prSet presAssocID="{00C169D8-8B6A-4429-99B7-5C91D1714E24}" presName="childText" presStyleLbl="conFgAcc1" presStyleIdx="2" presStyleCnt="6">
        <dgm:presLayoutVars>
          <dgm:bulletEnabled val="1"/>
        </dgm:presLayoutVars>
      </dgm:prSet>
      <dgm:spPr/>
    </dgm:pt>
    <dgm:pt modelId="{EF76C58E-CCDC-4F5D-9F89-4D83568FCAD0}" type="pres">
      <dgm:prSet presAssocID="{4BA4C5C8-E1E2-4200-8111-E735A1DB766A}" presName="spaceBetweenRectangles" presStyleCnt="0"/>
      <dgm:spPr/>
    </dgm:pt>
    <dgm:pt modelId="{5242D3B2-E73E-440B-8948-ADDC7537170A}" type="pres">
      <dgm:prSet presAssocID="{5B34279B-8811-4909-9E8F-BCFCAE869A99}" presName="parentLin" presStyleCnt="0"/>
      <dgm:spPr/>
    </dgm:pt>
    <dgm:pt modelId="{99D05EE1-6414-46D1-8CB5-670C4AB87444}" type="pres">
      <dgm:prSet presAssocID="{5B34279B-8811-4909-9E8F-BCFCAE869A99}" presName="parentLeftMargin" presStyleLbl="node1" presStyleIdx="2" presStyleCnt="6"/>
      <dgm:spPr/>
      <dgm:t>
        <a:bodyPr/>
        <a:lstStyle/>
        <a:p>
          <a:endParaRPr lang="pl-PL"/>
        </a:p>
      </dgm:t>
    </dgm:pt>
    <dgm:pt modelId="{AF2C1452-483C-4948-B02F-859E3DC85ABE}" type="pres">
      <dgm:prSet presAssocID="{5B34279B-8811-4909-9E8F-BCFCAE869A99}" presName="parentText" presStyleLbl="node1" presStyleIdx="3" presStyleCnt="6" custScaleX="140620" custScaleY="12000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77D7646-CF5A-4805-B771-4B64C5E95A63}" type="pres">
      <dgm:prSet presAssocID="{5B34279B-8811-4909-9E8F-BCFCAE869A99}" presName="negativeSpace" presStyleCnt="0"/>
      <dgm:spPr/>
    </dgm:pt>
    <dgm:pt modelId="{B17C45AA-78F3-412A-8BC4-646D645B6C2C}" type="pres">
      <dgm:prSet presAssocID="{5B34279B-8811-4909-9E8F-BCFCAE869A99}" presName="childText" presStyleLbl="conFgAcc1" presStyleIdx="3" presStyleCnt="6">
        <dgm:presLayoutVars>
          <dgm:bulletEnabled val="1"/>
        </dgm:presLayoutVars>
      </dgm:prSet>
      <dgm:spPr/>
    </dgm:pt>
    <dgm:pt modelId="{61BA3237-9A4A-4533-8239-5F8783341DBC}" type="pres">
      <dgm:prSet presAssocID="{03BBE903-B702-40C0-9DE2-45A19ED8BF93}" presName="spaceBetweenRectangles" presStyleCnt="0"/>
      <dgm:spPr/>
    </dgm:pt>
    <dgm:pt modelId="{9AB6B438-E071-41F8-AED7-DF8E0B2DF5D9}" type="pres">
      <dgm:prSet presAssocID="{C1C491D8-6D7E-4D1D-BE48-29CC5FC4432F}" presName="parentLin" presStyleCnt="0"/>
      <dgm:spPr/>
    </dgm:pt>
    <dgm:pt modelId="{DBD37C45-34F8-4040-ABF4-70E82B2EA832}" type="pres">
      <dgm:prSet presAssocID="{C1C491D8-6D7E-4D1D-BE48-29CC5FC4432F}" presName="parentLeftMargin" presStyleLbl="node1" presStyleIdx="3" presStyleCnt="6"/>
      <dgm:spPr/>
      <dgm:t>
        <a:bodyPr/>
        <a:lstStyle/>
        <a:p>
          <a:endParaRPr lang="pl-PL"/>
        </a:p>
      </dgm:t>
    </dgm:pt>
    <dgm:pt modelId="{7A0E0A04-29A5-487F-8BC1-6E1F025EB6A4}" type="pres">
      <dgm:prSet presAssocID="{C1C491D8-6D7E-4D1D-BE48-29CC5FC4432F}" presName="parentText" presStyleLbl="node1" presStyleIdx="4" presStyleCnt="6" custScaleX="140620" custScaleY="12000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1EDE396-5EC4-4731-B436-AF6416B62B4D}" type="pres">
      <dgm:prSet presAssocID="{C1C491D8-6D7E-4D1D-BE48-29CC5FC4432F}" presName="negativeSpace" presStyleCnt="0"/>
      <dgm:spPr/>
    </dgm:pt>
    <dgm:pt modelId="{59E844F1-C2A9-4030-B2D1-CF6C69B197DA}" type="pres">
      <dgm:prSet presAssocID="{C1C491D8-6D7E-4D1D-BE48-29CC5FC4432F}" presName="childText" presStyleLbl="conFgAcc1" presStyleIdx="4" presStyleCnt="6">
        <dgm:presLayoutVars>
          <dgm:bulletEnabled val="1"/>
        </dgm:presLayoutVars>
      </dgm:prSet>
      <dgm:spPr/>
    </dgm:pt>
    <dgm:pt modelId="{74E988F9-22C8-4BDC-A6D8-F61BA74E38D3}" type="pres">
      <dgm:prSet presAssocID="{5061DF2A-94DA-4661-AC12-E53D5852AF7B}" presName="spaceBetweenRectangles" presStyleCnt="0"/>
      <dgm:spPr/>
    </dgm:pt>
    <dgm:pt modelId="{F194E25B-6CEE-4781-BAF8-26B03651E783}" type="pres">
      <dgm:prSet presAssocID="{7FE31628-982F-4930-919C-5468B28B6C18}" presName="parentLin" presStyleCnt="0"/>
      <dgm:spPr/>
    </dgm:pt>
    <dgm:pt modelId="{B9B3181F-332E-4521-8FC8-098E14DD130E}" type="pres">
      <dgm:prSet presAssocID="{7FE31628-982F-4930-919C-5468B28B6C18}" presName="parentLeftMargin" presStyleLbl="node1" presStyleIdx="4" presStyleCnt="6"/>
      <dgm:spPr/>
      <dgm:t>
        <a:bodyPr/>
        <a:lstStyle/>
        <a:p>
          <a:endParaRPr lang="pl-PL"/>
        </a:p>
      </dgm:t>
    </dgm:pt>
    <dgm:pt modelId="{D4ABE261-4939-49BA-9BD7-5117EB07E549}" type="pres">
      <dgm:prSet presAssocID="{7FE31628-982F-4930-919C-5468B28B6C18}" presName="parentText" presStyleLbl="node1" presStyleIdx="5" presStyleCnt="6" custScaleX="142857" custLinFactNeighborY="9560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D08587F-D337-415B-8BDD-28E8A5D1CF55}" type="pres">
      <dgm:prSet presAssocID="{7FE31628-982F-4930-919C-5468B28B6C18}" presName="negativeSpace" presStyleCnt="0"/>
      <dgm:spPr/>
    </dgm:pt>
    <dgm:pt modelId="{09ABF638-2940-4364-A733-A44EE07CF9F8}" type="pres">
      <dgm:prSet presAssocID="{7FE31628-982F-4930-919C-5468B28B6C18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D12B4B93-9B21-4138-B083-8F0BF450291E}" srcId="{3548FC19-8921-4760-BC46-43320BD47ACB}" destId="{C48C954E-5641-4496-9B30-BDF5D9A17EFF}" srcOrd="1" destOrd="0" parTransId="{599B6F4D-C5D4-4B06-B2DD-7CA7422623DD}" sibTransId="{FC47E091-9ADD-404F-8716-3AEA6239FD27}"/>
    <dgm:cxn modelId="{C15B5A4E-1B6D-4DD7-9344-7654498E213F}" type="presOf" srcId="{7FE31628-982F-4930-919C-5468B28B6C18}" destId="{D4ABE261-4939-49BA-9BD7-5117EB07E549}" srcOrd="1" destOrd="0" presId="urn:microsoft.com/office/officeart/2005/8/layout/list1"/>
    <dgm:cxn modelId="{764AE61C-6295-4DCE-85F8-39383ECFCF1C}" srcId="{3548FC19-8921-4760-BC46-43320BD47ACB}" destId="{C1C491D8-6D7E-4D1D-BE48-29CC5FC4432F}" srcOrd="4" destOrd="0" parTransId="{9B873350-6068-42DC-8D2F-7D2E6707A923}" sibTransId="{5061DF2A-94DA-4661-AC12-E53D5852AF7B}"/>
    <dgm:cxn modelId="{27325B9B-6654-496E-A31F-44703BCA45A6}" srcId="{3548FC19-8921-4760-BC46-43320BD47ACB}" destId="{7FE31628-982F-4930-919C-5468B28B6C18}" srcOrd="5" destOrd="0" parTransId="{DEC2D401-F088-4BA4-9DBC-6D8968AF7B4A}" sibTransId="{BEF6A90F-A4B1-4AB4-9EA2-0DFDF49380A0}"/>
    <dgm:cxn modelId="{F98E8DB2-6FF2-4A8E-88B7-A6C7EDF74F52}" type="presOf" srcId="{C48C954E-5641-4496-9B30-BDF5D9A17EFF}" destId="{81B08DCE-8608-435E-A86D-01279944C0DF}" srcOrd="1" destOrd="0" presId="urn:microsoft.com/office/officeart/2005/8/layout/list1"/>
    <dgm:cxn modelId="{CF2D1F28-B558-432E-A3E0-32A78058E4E6}" type="presOf" srcId="{00C169D8-8B6A-4429-99B7-5C91D1714E24}" destId="{DD574C2E-6EFB-4461-914C-9221D132CFC2}" srcOrd="1" destOrd="0" presId="urn:microsoft.com/office/officeart/2005/8/layout/list1"/>
    <dgm:cxn modelId="{A9D29486-01FC-4EA2-8F84-F55263758355}" type="presOf" srcId="{5B34279B-8811-4909-9E8F-BCFCAE869A99}" destId="{99D05EE1-6414-46D1-8CB5-670C4AB87444}" srcOrd="0" destOrd="0" presId="urn:microsoft.com/office/officeart/2005/8/layout/list1"/>
    <dgm:cxn modelId="{48C46980-B31B-47A1-AB16-7C7BB6482402}" type="presOf" srcId="{C315CE7F-C3F9-41C0-83A8-D020B23C99A4}" destId="{FD535332-6FFC-4F40-B008-B3BCBC06C186}" srcOrd="1" destOrd="0" presId="urn:microsoft.com/office/officeart/2005/8/layout/list1"/>
    <dgm:cxn modelId="{9E5E7E0F-AFEE-41BA-A44D-B8D56FBC9829}" srcId="{3548FC19-8921-4760-BC46-43320BD47ACB}" destId="{5B34279B-8811-4909-9E8F-BCFCAE869A99}" srcOrd="3" destOrd="0" parTransId="{37B4FB38-6D44-4487-9F02-8C1F69F4A6B5}" sibTransId="{03BBE903-B702-40C0-9DE2-45A19ED8BF93}"/>
    <dgm:cxn modelId="{D26C68B2-914F-4498-B3BD-2449690B995B}" type="presOf" srcId="{3548FC19-8921-4760-BC46-43320BD47ACB}" destId="{AC283B9B-7ED5-47AC-AF07-5233D6B936D2}" srcOrd="0" destOrd="0" presId="urn:microsoft.com/office/officeart/2005/8/layout/list1"/>
    <dgm:cxn modelId="{E22B0F0A-D4CA-47EF-A114-61B8C7B833FA}" type="presOf" srcId="{7FE31628-982F-4930-919C-5468B28B6C18}" destId="{B9B3181F-332E-4521-8FC8-098E14DD130E}" srcOrd="0" destOrd="0" presId="urn:microsoft.com/office/officeart/2005/8/layout/list1"/>
    <dgm:cxn modelId="{98565568-B085-4377-A903-982F6363B544}" type="presOf" srcId="{00C169D8-8B6A-4429-99B7-5C91D1714E24}" destId="{A0A21615-9F2B-402D-8E85-0887A657913C}" srcOrd="0" destOrd="0" presId="urn:microsoft.com/office/officeart/2005/8/layout/list1"/>
    <dgm:cxn modelId="{D7084BEF-EA21-488A-B453-115BE938FB99}" type="presOf" srcId="{C1C491D8-6D7E-4D1D-BE48-29CC5FC4432F}" destId="{7A0E0A04-29A5-487F-8BC1-6E1F025EB6A4}" srcOrd="1" destOrd="0" presId="urn:microsoft.com/office/officeart/2005/8/layout/list1"/>
    <dgm:cxn modelId="{2D762764-A2B7-41D1-96FC-6D371B6E3BD7}" type="presOf" srcId="{C48C954E-5641-4496-9B30-BDF5D9A17EFF}" destId="{435FBD49-6790-440C-BBBB-344EB34BADB8}" srcOrd="0" destOrd="0" presId="urn:microsoft.com/office/officeart/2005/8/layout/list1"/>
    <dgm:cxn modelId="{1F119F20-AA3D-421A-8DE0-5A45DFDE5A8E}" type="presOf" srcId="{C315CE7F-C3F9-41C0-83A8-D020B23C99A4}" destId="{86AA4E78-E34F-40B0-9D25-86D35924217E}" srcOrd="0" destOrd="0" presId="urn:microsoft.com/office/officeart/2005/8/layout/list1"/>
    <dgm:cxn modelId="{A7230A3C-DE44-4D45-AFEE-949C77A6E90E}" srcId="{3548FC19-8921-4760-BC46-43320BD47ACB}" destId="{00C169D8-8B6A-4429-99B7-5C91D1714E24}" srcOrd="2" destOrd="0" parTransId="{6DDC088B-2FF1-45BB-8363-8A65F5124D2A}" sibTransId="{4BA4C5C8-E1E2-4200-8111-E735A1DB766A}"/>
    <dgm:cxn modelId="{2EFD7840-E7DA-407F-B3A4-673D5FA3F2C3}" type="presOf" srcId="{5B34279B-8811-4909-9E8F-BCFCAE869A99}" destId="{AF2C1452-483C-4948-B02F-859E3DC85ABE}" srcOrd="1" destOrd="0" presId="urn:microsoft.com/office/officeart/2005/8/layout/list1"/>
    <dgm:cxn modelId="{C088D444-FEF8-4A78-BA03-86E485E00CF8}" type="presOf" srcId="{C1C491D8-6D7E-4D1D-BE48-29CC5FC4432F}" destId="{DBD37C45-34F8-4040-ABF4-70E82B2EA832}" srcOrd="0" destOrd="0" presId="urn:microsoft.com/office/officeart/2005/8/layout/list1"/>
    <dgm:cxn modelId="{B98F20F4-4F0D-4236-A20E-50E768EA43A5}" srcId="{3548FC19-8921-4760-BC46-43320BD47ACB}" destId="{C315CE7F-C3F9-41C0-83A8-D020B23C99A4}" srcOrd="0" destOrd="0" parTransId="{A177A3F1-3102-466D-868B-E16E18BB16D9}" sibTransId="{197A081D-5BB1-4814-AABF-2D915A9262F1}"/>
    <dgm:cxn modelId="{4335F3D8-169C-4290-A310-E4CE548D26C2}" type="presParOf" srcId="{AC283B9B-7ED5-47AC-AF07-5233D6B936D2}" destId="{6218B494-64B0-4593-8D8C-F755B3E3E18D}" srcOrd="0" destOrd="0" presId="urn:microsoft.com/office/officeart/2005/8/layout/list1"/>
    <dgm:cxn modelId="{61BC63EA-42D6-4276-85B0-B8CCE77B7D60}" type="presParOf" srcId="{6218B494-64B0-4593-8D8C-F755B3E3E18D}" destId="{86AA4E78-E34F-40B0-9D25-86D35924217E}" srcOrd="0" destOrd="0" presId="urn:microsoft.com/office/officeart/2005/8/layout/list1"/>
    <dgm:cxn modelId="{51D09641-04F5-49EC-8E8B-117AA030B1F4}" type="presParOf" srcId="{6218B494-64B0-4593-8D8C-F755B3E3E18D}" destId="{FD535332-6FFC-4F40-B008-B3BCBC06C186}" srcOrd="1" destOrd="0" presId="urn:microsoft.com/office/officeart/2005/8/layout/list1"/>
    <dgm:cxn modelId="{3071FDEF-6092-493D-ACEC-1FB0DF3BBC6F}" type="presParOf" srcId="{AC283B9B-7ED5-47AC-AF07-5233D6B936D2}" destId="{5840D54F-C160-46BE-AD24-1E19C75ACB61}" srcOrd="1" destOrd="0" presId="urn:microsoft.com/office/officeart/2005/8/layout/list1"/>
    <dgm:cxn modelId="{3A995CC0-5407-4685-8262-B8775D475F9E}" type="presParOf" srcId="{AC283B9B-7ED5-47AC-AF07-5233D6B936D2}" destId="{58F11D22-097F-4A95-827F-9C76B3F014D2}" srcOrd="2" destOrd="0" presId="urn:microsoft.com/office/officeart/2005/8/layout/list1"/>
    <dgm:cxn modelId="{D6758B27-7C1E-4590-89E9-C53ACA28DD69}" type="presParOf" srcId="{AC283B9B-7ED5-47AC-AF07-5233D6B936D2}" destId="{75265573-6EC5-490A-A396-479BEEFA54C9}" srcOrd="3" destOrd="0" presId="urn:microsoft.com/office/officeart/2005/8/layout/list1"/>
    <dgm:cxn modelId="{A1B2CA9B-E6DA-4299-81C6-8A129F533E74}" type="presParOf" srcId="{AC283B9B-7ED5-47AC-AF07-5233D6B936D2}" destId="{C9ED9DFD-1901-42E9-9022-75F47D352A5F}" srcOrd="4" destOrd="0" presId="urn:microsoft.com/office/officeart/2005/8/layout/list1"/>
    <dgm:cxn modelId="{C0327D92-4565-4CC0-B4E5-152A68349253}" type="presParOf" srcId="{C9ED9DFD-1901-42E9-9022-75F47D352A5F}" destId="{435FBD49-6790-440C-BBBB-344EB34BADB8}" srcOrd="0" destOrd="0" presId="urn:microsoft.com/office/officeart/2005/8/layout/list1"/>
    <dgm:cxn modelId="{55227B1D-0E5D-4E6A-BA09-E299E9C00EE8}" type="presParOf" srcId="{C9ED9DFD-1901-42E9-9022-75F47D352A5F}" destId="{81B08DCE-8608-435E-A86D-01279944C0DF}" srcOrd="1" destOrd="0" presId="urn:microsoft.com/office/officeart/2005/8/layout/list1"/>
    <dgm:cxn modelId="{B8567D84-AE88-48F0-A448-077AEC87C382}" type="presParOf" srcId="{AC283B9B-7ED5-47AC-AF07-5233D6B936D2}" destId="{FC6ECDA3-E885-4010-B4F1-0BCADB11B439}" srcOrd="5" destOrd="0" presId="urn:microsoft.com/office/officeart/2005/8/layout/list1"/>
    <dgm:cxn modelId="{7AF7B10E-CFCE-411C-BE63-AD2E2E7876A1}" type="presParOf" srcId="{AC283B9B-7ED5-47AC-AF07-5233D6B936D2}" destId="{5B67925E-27A0-4FCE-AB19-128A72AECA8A}" srcOrd="6" destOrd="0" presId="urn:microsoft.com/office/officeart/2005/8/layout/list1"/>
    <dgm:cxn modelId="{051B0F5F-4FCF-4883-94C6-B61B09ADDF03}" type="presParOf" srcId="{AC283B9B-7ED5-47AC-AF07-5233D6B936D2}" destId="{DB2FBA00-410E-452F-8B3B-B89E5A835B4B}" srcOrd="7" destOrd="0" presId="urn:microsoft.com/office/officeart/2005/8/layout/list1"/>
    <dgm:cxn modelId="{D2AD9548-E9EE-435F-8A9D-DE91007292C7}" type="presParOf" srcId="{AC283B9B-7ED5-47AC-AF07-5233D6B936D2}" destId="{1F6CE417-2064-45BD-AF52-64778CC4C8A1}" srcOrd="8" destOrd="0" presId="urn:microsoft.com/office/officeart/2005/8/layout/list1"/>
    <dgm:cxn modelId="{73344E1D-C751-4A4B-827D-750432790EF2}" type="presParOf" srcId="{1F6CE417-2064-45BD-AF52-64778CC4C8A1}" destId="{A0A21615-9F2B-402D-8E85-0887A657913C}" srcOrd="0" destOrd="0" presId="urn:microsoft.com/office/officeart/2005/8/layout/list1"/>
    <dgm:cxn modelId="{6723CB9C-E85B-4880-AD36-DE7F0249F366}" type="presParOf" srcId="{1F6CE417-2064-45BD-AF52-64778CC4C8A1}" destId="{DD574C2E-6EFB-4461-914C-9221D132CFC2}" srcOrd="1" destOrd="0" presId="urn:microsoft.com/office/officeart/2005/8/layout/list1"/>
    <dgm:cxn modelId="{CF11E072-BCE7-4F58-8109-B2414818FEAC}" type="presParOf" srcId="{AC283B9B-7ED5-47AC-AF07-5233D6B936D2}" destId="{13CE2A0B-02E4-4AA8-B542-C400EF7CFF72}" srcOrd="9" destOrd="0" presId="urn:microsoft.com/office/officeart/2005/8/layout/list1"/>
    <dgm:cxn modelId="{C587B062-3689-4835-9F5D-10F6E2AA12BF}" type="presParOf" srcId="{AC283B9B-7ED5-47AC-AF07-5233D6B936D2}" destId="{8D66527B-D6D4-4984-BEC7-7BCDD6352977}" srcOrd="10" destOrd="0" presId="urn:microsoft.com/office/officeart/2005/8/layout/list1"/>
    <dgm:cxn modelId="{653AA9DF-435A-4606-9F0B-76FABD9879CD}" type="presParOf" srcId="{AC283B9B-7ED5-47AC-AF07-5233D6B936D2}" destId="{EF76C58E-CCDC-4F5D-9F89-4D83568FCAD0}" srcOrd="11" destOrd="0" presId="urn:microsoft.com/office/officeart/2005/8/layout/list1"/>
    <dgm:cxn modelId="{E345F13D-ABD8-40AB-A977-3C263B2041F1}" type="presParOf" srcId="{AC283B9B-7ED5-47AC-AF07-5233D6B936D2}" destId="{5242D3B2-E73E-440B-8948-ADDC7537170A}" srcOrd="12" destOrd="0" presId="urn:microsoft.com/office/officeart/2005/8/layout/list1"/>
    <dgm:cxn modelId="{95BC67CD-9066-4426-A7FD-C7C41E50D9F3}" type="presParOf" srcId="{5242D3B2-E73E-440B-8948-ADDC7537170A}" destId="{99D05EE1-6414-46D1-8CB5-670C4AB87444}" srcOrd="0" destOrd="0" presId="urn:microsoft.com/office/officeart/2005/8/layout/list1"/>
    <dgm:cxn modelId="{BCD572A6-BA17-49AF-BADD-BDA1F2A2855B}" type="presParOf" srcId="{5242D3B2-E73E-440B-8948-ADDC7537170A}" destId="{AF2C1452-483C-4948-B02F-859E3DC85ABE}" srcOrd="1" destOrd="0" presId="urn:microsoft.com/office/officeart/2005/8/layout/list1"/>
    <dgm:cxn modelId="{4EC20814-AB33-46B0-896D-FE315E6ACB77}" type="presParOf" srcId="{AC283B9B-7ED5-47AC-AF07-5233D6B936D2}" destId="{077D7646-CF5A-4805-B771-4B64C5E95A63}" srcOrd="13" destOrd="0" presId="urn:microsoft.com/office/officeart/2005/8/layout/list1"/>
    <dgm:cxn modelId="{6193F5A6-E8C0-47F5-8348-2482C01ED277}" type="presParOf" srcId="{AC283B9B-7ED5-47AC-AF07-5233D6B936D2}" destId="{B17C45AA-78F3-412A-8BC4-646D645B6C2C}" srcOrd="14" destOrd="0" presId="urn:microsoft.com/office/officeart/2005/8/layout/list1"/>
    <dgm:cxn modelId="{D14DB97B-ED5C-4C07-9DC7-F95DB7796C5C}" type="presParOf" srcId="{AC283B9B-7ED5-47AC-AF07-5233D6B936D2}" destId="{61BA3237-9A4A-4533-8239-5F8783341DBC}" srcOrd="15" destOrd="0" presId="urn:microsoft.com/office/officeart/2005/8/layout/list1"/>
    <dgm:cxn modelId="{3FE7C043-B5E0-48FF-812F-196565AD8E0A}" type="presParOf" srcId="{AC283B9B-7ED5-47AC-AF07-5233D6B936D2}" destId="{9AB6B438-E071-41F8-AED7-DF8E0B2DF5D9}" srcOrd="16" destOrd="0" presId="urn:microsoft.com/office/officeart/2005/8/layout/list1"/>
    <dgm:cxn modelId="{9043DC8A-B39B-48E9-ACAE-4CCF3274B1EA}" type="presParOf" srcId="{9AB6B438-E071-41F8-AED7-DF8E0B2DF5D9}" destId="{DBD37C45-34F8-4040-ABF4-70E82B2EA832}" srcOrd="0" destOrd="0" presId="urn:microsoft.com/office/officeart/2005/8/layout/list1"/>
    <dgm:cxn modelId="{92E5E819-5F05-413D-B82B-A13F2CFF3EA1}" type="presParOf" srcId="{9AB6B438-E071-41F8-AED7-DF8E0B2DF5D9}" destId="{7A0E0A04-29A5-487F-8BC1-6E1F025EB6A4}" srcOrd="1" destOrd="0" presId="urn:microsoft.com/office/officeart/2005/8/layout/list1"/>
    <dgm:cxn modelId="{3C23CCAB-7163-4AEE-80EC-2D0969177B3D}" type="presParOf" srcId="{AC283B9B-7ED5-47AC-AF07-5233D6B936D2}" destId="{91EDE396-5EC4-4731-B436-AF6416B62B4D}" srcOrd="17" destOrd="0" presId="urn:microsoft.com/office/officeart/2005/8/layout/list1"/>
    <dgm:cxn modelId="{A13035BE-BC87-41BF-9E59-2CB259D20CFF}" type="presParOf" srcId="{AC283B9B-7ED5-47AC-AF07-5233D6B936D2}" destId="{59E844F1-C2A9-4030-B2D1-CF6C69B197DA}" srcOrd="18" destOrd="0" presId="urn:microsoft.com/office/officeart/2005/8/layout/list1"/>
    <dgm:cxn modelId="{86D919D8-394A-4D64-A8C7-B5BF8F88A064}" type="presParOf" srcId="{AC283B9B-7ED5-47AC-AF07-5233D6B936D2}" destId="{74E988F9-22C8-4BDC-A6D8-F61BA74E38D3}" srcOrd="19" destOrd="0" presId="urn:microsoft.com/office/officeart/2005/8/layout/list1"/>
    <dgm:cxn modelId="{DB9A1820-9B29-421F-8C52-6DFA03C97BE8}" type="presParOf" srcId="{AC283B9B-7ED5-47AC-AF07-5233D6B936D2}" destId="{F194E25B-6CEE-4781-BAF8-26B03651E783}" srcOrd="20" destOrd="0" presId="urn:microsoft.com/office/officeart/2005/8/layout/list1"/>
    <dgm:cxn modelId="{B5E751FD-0FB9-4A77-992C-22265046E5E5}" type="presParOf" srcId="{F194E25B-6CEE-4781-BAF8-26B03651E783}" destId="{B9B3181F-332E-4521-8FC8-098E14DD130E}" srcOrd="0" destOrd="0" presId="urn:microsoft.com/office/officeart/2005/8/layout/list1"/>
    <dgm:cxn modelId="{B4D039A1-BDB7-4417-9EAC-3E35A4F5B445}" type="presParOf" srcId="{F194E25B-6CEE-4781-BAF8-26B03651E783}" destId="{D4ABE261-4939-49BA-9BD7-5117EB07E549}" srcOrd="1" destOrd="0" presId="urn:microsoft.com/office/officeart/2005/8/layout/list1"/>
    <dgm:cxn modelId="{CD4D9C44-83BC-424F-B95E-FA727790FC52}" type="presParOf" srcId="{AC283B9B-7ED5-47AC-AF07-5233D6B936D2}" destId="{BD08587F-D337-415B-8BDD-28E8A5D1CF55}" srcOrd="21" destOrd="0" presId="urn:microsoft.com/office/officeart/2005/8/layout/list1"/>
    <dgm:cxn modelId="{97EA0389-DB2F-48E6-81EF-783B9C08CABD}" type="presParOf" srcId="{AC283B9B-7ED5-47AC-AF07-5233D6B936D2}" destId="{09ABF638-2940-4364-A733-A44EE07CF9F8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BA7C73F-0B7B-4AC3-B233-8E97E17507F3}" type="doc">
      <dgm:prSet loTypeId="urn:microsoft.com/office/officeart/2005/8/layout/radial4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E9439A2B-D2C6-4E68-B66E-5BE5CE2EB5F2}">
      <dgm:prSet phldrT="[Tekst]"/>
      <dgm:spPr/>
      <dgm:t>
        <a:bodyPr/>
        <a:lstStyle/>
        <a:p>
          <a:r>
            <a:rPr lang="pl-PL" b="1" dirty="0" smtClean="0">
              <a:solidFill>
                <a:schemeClr val="tx1"/>
              </a:solidFill>
            </a:rPr>
            <a:t>2.1</a:t>
          </a:r>
          <a:endParaRPr lang="pl-PL" b="1" dirty="0">
            <a:solidFill>
              <a:schemeClr val="tx1"/>
            </a:solidFill>
          </a:endParaRPr>
        </a:p>
      </dgm:t>
    </dgm:pt>
    <dgm:pt modelId="{56F0E5C3-AE6F-4A68-9603-C49A9BE27DCB}" type="parTrans" cxnId="{D32A3262-8182-4CC3-9E98-D1D856F62E35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77F3085D-B196-4081-A77F-6D44EFC5FE51}" type="sibTrans" cxnId="{D32A3262-8182-4CC3-9E98-D1D856F62E35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79E8D9F1-ED90-4B31-9CFE-2749BC3CC6D7}">
      <dgm:prSet phldrT="[Tekst]"/>
      <dgm:spPr/>
      <dgm:t>
        <a:bodyPr/>
        <a:lstStyle/>
        <a:p>
          <a:r>
            <a:rPr lang="pl-PL" b="1" dirty="0" smtClean="0">
              <a:solidFill>
                <a:schemeClr val="tx1"/>
              </a:solidFill>
            </a:rPr>
            <a:t>FE – schemat B</a:t>
          </a:r>
          <a:endParaRPr lang="pl-PL" b="1" dirty="0">
            <a:solidFill>
              <a:schemeClr val="tx1"/>
            </a:solidFill>
          </a:endParaRPr>
        </a:p>
      </dgm:t>
    </dgm:pt>
    <dgm:pt modelId="{5F5C3887-A9F8-4256-90A3-6BD5A24DCFD2}" type="parTrans" cxnId="{914AF602-65AA-4E38-8C0D-E5DF34E9DB40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7DEDC172-9B29-4138-9C8A-AF47B25B3E29}" type="sibTrans" cxnId="{914AF602-65AA-4E38-8C0D-E5DF34E9DB40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B7AE32BF-70DE-49AB-A039-2677B076A54C}">
      <dgm:prSet phldrT="[Tekst]"/>
      <dgm:spPr/>
      <dgm:t>
        <a:bodyPr/>
        <a:lstStyle/>
        <a:p>
          <a:r>
            <a:rPr lang="pl-PL" b="1" dirty="0" smtClean="0">
              <a:solidFill>
                <a:schemeClr val="tx1"/>
              </a:solidFill>
            </a:rPr>
            <a:t>MCP – schemat A i C</a:t>
          </a:r>
          <a:endParaRPr lang="pl-PL" b="1" dirty="0">
            <a:solidFill>
              <a:schemeClr val="tx1"/>
            </a:solidFill>
          </a:endParaRPr>
        </a:p>
      </dgm:t>
    </dgm:pt>
    <dgm:pt modelId="{32E965C9-3F34-420C-8A47-B32E58EC4F6C}" type="parTrans" cxnId="{21A535F7-C055-4AAB-AAF0-0C704C19C07A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822A0B5C-CA06-488A-A1F1-366A747628F3}" type="sibTrans" cxnId="{21A535F7-C055-4AAB-AAF0-0C704C19C07A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86A46373-35D8-4CC6-9F0B-9E6D7C084351}">
      <dgm:prSet phldrT="[Tekst]"/>
      <dgm:spPr/>
      <dgm:t>
        <a:bodyPr/>
        <a:lstStyle/>
        <a:p>
          <a:endParaRPr lang="pl-PL" dirty="0">
            <a:solidFill>
              <a:schemeClr val="tx1"/>
            </a:solidFill>
          </a:endParaRPr>
        </a:p>
      </dgm:t>
    </dgm:pt>
    <dgm:pt modelId="{6B608EE6-FDE2-4924-A765-2309811C9401}" type="parTrans" cxnId="{AE31895E-79BB-4EDC-B94E-88DDE54ECF73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0D71F9FB-9F58-4B68-BE18-4E00CA90E504}" type="sibTrans" cxnId="{AE31895E-79BB-4EDC-B94E-88DDE54ECF73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4F97FFC0-15BE-4E60-97F8-58BB2E335B67}" type="pres">
      <dgm:prSet presAssocID="{6BA7C73F-0B7B-4AC3-B233-8E97E17507F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0CA05DCE-75ED-40BA-81C8-BB4F8EE16A36}" type="pres">
      <dgm:prSet presAssocID="{E9439A2B-D2C6-4E68-B66E-5BE5CE2EB5F2}" presName="centerShape" presStyleLbl="node0" presStyleIdx="0" presStyleCnt="1"/>
      <dgm:spPr/>
      <dgm:t>
        <a:bodyPr/>
        <a:lstStyle/>
        <a:p>
          <a:endParaRPr lang="pl-PL"/>
        </a:p>
      </dgm:t>
    </dgm:pt>
    <dgm:pt modelId="{AFC12599-55C8-49DF-918C-EB1A932FDBE7}" type="pres">
      <dgm:prSet presAssocID="{5F5C3887-A9F8-4256-90A3-6BD5A24DCFD2}" presName="parTrans" presStyleLbl="bgSibTrans2D1" presStyleIdx="0" presStyleCnt="2" custLinFactNeighborX="7041" custLinFactNeighborY="3885"/>
      <dgm:spPr/>
      <dgm:t>
        <a:bodyPr/>
        <a:lstStyle/>
        <a:p>
          <a:endParaRPr lang="pl-PL"/>
        </a:p>
      </dgm:t>
    </dgm:pt>
    <dgm:pt modelId="{382A2949-3541-4C64-A973-B4E19735277B}" type="pres">
      <dgm:prSet presAssocID="{79E8D9F1-ED90-4B31-9CFE-2749BC3CC6D7}" presName="node" presStyleLbl="node1" presStyleIdx="0" presStyleCnt="2" custRadScaleRad="109838" custRadScaleInc="393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76C043A-81D1-43BE-8BC7-CB4C43A16BF8}" type="pres">
      <dgm:prSet presAssocID="{32E965C9-3F34-420C-8A47-B32E58EC4F6C}" presName="parTrans" presStyleLbl="bgSibTrans2D1" presStyleIdx="1" presStyleCnt="2" custLinFactNeighborX="-789" custLinFactNeighborY="18763"/>
      <dgm:spPr/>
      <dgm:t>
        <a:bodyPr/>
        <a:lstStyle/>
        <a:p>
          <a:endParaRPr lang="pl-PL"/>
        </a:p>
      </dgm:t>
    </dgm:pt>
    <dgm:pt modelId="{579CC10A-AEC2-44D9-B6DE-653D4B895E5B}" type="pres">
      <dgm:prSet presAssocID="{B7AE32BF-70DE-49AB-A039-2677B076A54C}" presName="node" presStyleLbl="node1" presStyleIdx="1" presStyleCnt="2" custScaleX="135803" custRadScaleRad="104512" custRadScaleInc="-747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AE31895E-79BB-4EDC-B94E-88DDE54ECF73}" srcId="{6BA7C73F-0B7B-4AC3-B233-8E97E17507F3}" destId="{86A46373-35D8-4CC6-9F0B-9E6D7C084351}" srcOrd="1" destOrd="0" parTransId="{6B608EE6-FDE2-4924-A765-2309811C9401}" sibTransId="{0D71F9FB-9F58-4B68-BE18-4E00CA90E504}"/>
    <dgm:cxn modelId="{111975E6-2B7F-4481-B95D-33FD58FEB68B}" type="presOf" srcId="{79E8D9F1-ED90-4B31-9CFE-2749BC3CC6D7}" destId="{382A2949-3541-4C64-A973-B4E19735277B}" srcOrd="0" destOrd="0" presId="urn:microsoft.com/office/officeart/2005/8/layout/radial4"/>
    <dgm:cxn modelId="{A8CEE4D6-C606-458B-8AC9-FD4DDC691660}" type="presOf" srcId="{5F5C3887-A9F8-4256-90A3-6BD5A24DCFD2}" destId="{AFC12599-55C8-49DF-918C-EB1A932FDBE7}" srcOrd="0" destOrd="0" presId="urn:microsoft.com/office/officeart/2005/8/layout/radial4"/>
    <dgm:cxn modelId="{FA7E99E1-F927-4FEE-BA67-FFF33A85C441}" type="presOf" srcId="{32E965C9-3F34-420C-8A47-B32E58EC4F6C}" destId="{A76C043A-81D1-43BE-8BC7-CB4C43A16BF8}" srcOrd="0" destOrd="0" presId="urn:microsoft.com/office/officeart/2005/8/layout/radial4"/>
    <dgm:cxn modelId="{21A535F7-C055-4AAB-AAF0-0C704C19C07A}" srcId="{E9439A2B-D2C6-4E68-B66E-5BE5CE2EB5F2}" destId="{B7AE32BF-70DE-49AB-A039-2677B076A54C}" srcOrd="1" destOrd="0" parTransId="{32E965C9-3F34-420C-8A47-B32E58EC4F6C}" sibTransId="{822A0B5C-CA06-488A-A1F1-366A747628F3}"/>
    <dgm:cxn modelId="{914AF602-65AA-4E38-8C0D-E5DF34E9DB40}" srcId="{E9439A2B-D2C6-4E68-B66E-5BE5CE2EB5F2}" destId="{79E8D9F1-ED90-4B31-9CFE-2749BC3CC6D7}" srcOrd="0" destOrd="0" parTransId="{5F5C3887-A9F8-4256-90A3-6BD5A24DCFD2}" sibTransId="{7DEDC172-9B29-4138-9C8A-AF47B25B3E29}"/>
    <dgm:cxn modelId="{D32A3262-8182-4CC3-9E98-D1D856F62E35}" srcId="{6BA7C73F-0B7B-4AC3-B233-8E97E17507F3}" destId="{E9439A2B-D2C6-4E68-B66E-5BE5CE2EB5F2}" srcOrd="0" destOrd="0" parTransId="{56F0E5C3-AE6F-4A68-9603-C49A9BE27DCB}" sibTransId="{77F3085D-B196-4081-A77F-6D44EFC5FE51}"/>
    <dgm:cxn modelId="{D11C5DE2-59DE-4106-8ECF-589FC09D8900}" type="presOf" srcId="{B7AE32BF-70DE-49AB-A039-2677B076A54C}" destId="{579CC10A-AEC2-44D9-B6DE-653D4B895E5B}" srcOrd="0" destOrd="0" presId="urn:microsoft.com/office/officeart/2005/8/layout/radial4"/>
    <dgm:cxn modelId="{619E254F-6180-4C05-8A11-80B8A89A7D74}" type="presOf" srcId="{E9439A2B-D2C6-4E68-B66E-5BE5CE2EB5F2}" destId="{0CA05DCE-75ED-40BA-81C8-BB4F8EE16A36}" srcOrd="0" destOrd="0" presId="urn:microsoft.com/office/officeart/2005/8/layout/radial4"/>
    <dgm:cxn modelId="{8748E1D1-9611-463D-9F6B-C2D210178F93}" type="presOf" srcId="{6BA7C73F-0B7B-4AC3-B233-8E97E17507F3}" destId="{4F97FFC0-15BE-4E60-97F8-58BB2E335B67}" srcOrd="0" destOrd="0" presId="urn:microsoft.com/office/officeart/2005/8/layout/radial4"/>
    <dgm:cxn modelId="{CE78FE73-C316-4CC2-A954-896DEED7650A}" type="presParOf" srcId="{4F97FFC0-15BE-4E60-97F8-58BB2E335B67}" destId="{0CA05DCE-75ED-40BA-81C8-BB4F8EE16A36}" srcOrd="0" destOrd="0" presId="urn:microsoft.com/office/officeart/2005/8/layout/radial4"/>
    <dgm:cxn modelId="{72690B24-1CED-427F-B890-CF3C0A3C657D}" type="presParOf" srcId="{4F97FFC0-15BE-4E60-97F8-58BB2E335B67}" destId="{AFC12599-55C8-49DF-918C-EB1A932FDBE7}" srcOrd="1" destOrd="0" presId="urn:microsoft.com/office/officeart/2005/8/layout/radial4"/>
    <dgm:cxn modelId="{0DA3475C-1C23-40A8-B130-95B831A8A2FA}" type="presParOf" srcId="{4F97FFC0-15BE-4E60-97F8-58BB2E335B67}" destId="{382A2949-3541-4C64-A973-B4E19735277B}" srcOrd="2" destOrd="0" presId="urn:microsoft.com/office/officeart/2005/8/layout/radial4"/>
    <dgm:cxn modelId="{6CDE15BF-1CB2-4FA9-8BD4-8DADA6AAA5C5}" type="presParOf" srcId="{4F97FFC0-15BE-4E60-97F8-58BB2E335B67}" destId="{A76C043A-81D1-43BE-8BC7-CB4C43A16BF8}" srcOrd="3" destOrd="0" presId="urn:microsoft.com/office/officeart/2005/8/layout/radial4"/>
    <dgm:cxn modelId="{961FBB2E-BE72-4751-8E09-2D46FB8F6686}" type="presParOf" srcId="{4F97FFC0-15BE-4E60-97F8-58BB2E335B67}" destId="{579CC10A-AEC2-44D9-B6DE-653D4B895E5B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2E6B26D-2B22-4381-B426-C8671D02780B}" type="doc">
      <dgm:prSet loTypeId="urn:microsoft.com/office/officeart/2005/8/layout/target3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7A620005-796A-47A4-9426-4A92E1F09A12}">
      <dgm:prSet phldrT="[Tekst]"/>
      <dgm:spPr/>
      <dgm:t>
        <a:bodyPr/>
        <a:lstStyle/>
        <a:p>
          <a:r>
            <a:rPr lang="pl-PL" dirty="0" smtClean="0"/>
            <a:t>SZOP</a:t>
          </a:r>
          <a:endParaRPr lang="pl-PL" dirty="0"/>
        </a:p>
      </dgm:t>
    </dgm:pt>
    <dgm:pt modelId="{DFB7B258-8796-4CCD-BAEA-ACD2B228C093}" type="parTrans" cxnId="{86E279B9-0AA4-49BE-B567-3133BF9770C2}">
      <dgm:prSet/>
      <dgm:spPr/>
      <dgm:t>
        <a:bodyPr/>
        <a:lstStyle/>
        <a:p>
          <a:endParaRPr lang="pl-PL"/>
        </a:p>
      </dgm:t>
    </dgm:pt>
    <dgm:pt modelId="{25EAE04F-0695-433D-A463-2E31B95005A6}" type="sibTrans" cxnId="{86E279B9-0AA4-49BE-B567-3133BF9770C2}">
      <dgm:prSet/>
      <dgm:spPr/>
      <dgm:t>
        <a:bodyPr/>
        <a:lstStyle/>
        <a:p>
          <a:endParaRPr lang="pl-PL"/>
        </a:p>
      </dgm:t>
    </dgm:pt>
    <dgm:pt modelId="{C825FADC-EAF7-4A85-8E6B-6F20082A615F}">
      <dgm:prSet phldrT="[Tekst]"/>
      <dgm:spPr/>
      <dgm:t>
        <a:bodyPr/>
        <a:lstStyle/>
        <a:p>
          <a:r>
            <a:rPr lang="pl-PL" dirty="0" smtClean="0"/>
            <a:t>Strategia inwestycyjna ( Uchwała 2276/2023 z 28.11.2023 r.)</a:t>
          </a:r>
          <a:endParaRPr lang="pl-PL" dirty="0"/>
        </a:p>
      </dgm:t>
    </dgm:pt>
    <dgm:pt modelId="{CEFC3973-112E-437C-AABA-3A9BEF24E2F8}" type="parTrans" cxnId="{0A91731E-60E6-433A-B2C0-9D6D4C0C1CFD}">
      <dgm:prSet/>
      <dgm:spPr/>
      <dgm:t>
        <a:bodyPr/>
        <a:lstStyle/>
        <a:p>
          <a:endParaRPr lang="pl-PL"/>
        </a:p>
      </dgm:t>
    </dgm:pt>
    <dgm:pt modelId="{4F804825-4F02-4C9B-B47A-C4BDACAA7EBA}" type="sibTrans" cxnId="{0A91731E-60E6-433A-B2C0-9D6D4C0C1CFD}">
      <dgm:prSet/>
      <dgm:spPr/>
      <dgm:t>
        <a:bodyPr/>
        <a:lstStyle/>
        <a:p>
          <a:endParaRPr lang="pl-PL"/>
        </a:p>
      </dgm:t>
    </dgm:pt>
    <dgm:pt modelId="{2640BCA1-07D1-4FAA-8816-7741396F8628}">
      <dgm:prSet phldrT="[Tekst]"/>
      <dgm:spPr/>
      <dgm:t>
        <a:bodyPr/>
        <a:lstStyle/>
        <a:p>
          <a:r>
            <a:rPr lang="pl-PL" dirty="0" smtClean="0"/>
            <a:t>Metryki produktów (po ich uzgodnieniu)</a:t>
          </a:r>
          <a:endParaRPr lang="pl-PL" dirty="0"/>
        </a:p>
      </dgm:t>
    </dgm:pt>
    <dgm:pt modelId="{7614EE0F-60E7-4AC3-B8E5-CE82FB1BA7EA}" type="parTrans" cxnId="{7EAB7CF0-B993-4A13-A212-59B93BE7F568}">
      <dgm:prSet/>
      <dgm:spPr/>
      <dgm:t>
        <a:bodyPr/>
        <a:lstStyle/>
        <a:p>
          <a:endParaRPr lang="pl-PL"/>
        </a:p>
      </dgm:t>
    </dgm:pt>
    <dgm:pt modelId="{A77394F8-8F7C-43E6-AC00-FA32BDADBDEA}" type="sibTrans" cxnId="{7EAB7CF0-B993-4A13-A212-59B93BE7F568}">
      <dgm:prSet/>
      <dgm:spPr/>
      <dgm:t>
        <a:bodyPr/>
        <a:lstStyle/>
        <a:p>
          <a:endParaRPr lang="pl-PL"/>
        </a:p>
      </dgm:t>
    </dgm:pt>
    <dgm:pt modelId="{2F150F03-C89A-4AF6-BDC8-1957A52E3804}">
      <dgm:prSet phldrT="[Tekst]"/>
      <dgm:spPr/>
      <dgm:t>
        <a:bodyPr/>
        <a:lstStyle/>
        <a:p>
          <a:r>
            <a:rPr lang="pl-PL" dirty="0" smtClean="0"/>
            <a:t>www.bgk.pl</a:t>
          </a:r>
          <a:endParaRPr lang="pl-PL" dirty="0"/>
        </a:p>
      </dgm:t>
    </dgm:pt>
    <dgm:pt modelId="{CB6A76A7-D1D0-4AA8-8FD6-482166325316}" type="parTrans" cxnId="{6EF523D0-2223-4B7F-A5CD-442C9A60BC1B}">
      <dgm:prSet/>
      <dgm:spPr/>
      <dgm:t>
        <a:bodyPr/>
        <a:lstStyle/>
        <a:p>
          <a:endParaRPr lang="pl-PL"/>
        </a:p>
      </dgm:t>
    </dgm:pt>
    <dgm:pt modelId="{A7DBBA3B-3A1A-4280-A8D8-091883466E61}" type="sibTrans" cxnId="{6EF523D0-2223-4B7F-A5CD-442C9A60BC1B}">
      <dgm:prSet/>
      <dgm:spPr/>
      <dgm:t>
        <a:bodyPr/>
        <a:lstStyle/>
        <a:p>
          <a:endParaRPr lang="pl-PL"/>
        </a:p>
      </dgm:t>
    </dgm:pt>
    <dgm:pt modelId="{4C2ED19C-6D89-45FC-A568-1F5514CFD016}">
      <dgm:prSet phldrT="[Tekst]"/>
      <dgm:spPr/>
      <dgm:t>
        <a:bodyPr/>
        <a:lstStyle/>
        <a:p>
          <a:r>
            <a:rPr lang="pl-PL" dirty="0" smtClean="0"/>
            <a:t>www. https://www.fi-compass.eu</a:t>
          </a:r>
          <a:endParaRPr lang="pl-PL" dirty="0"/>
        </a:p>
      </dgm:t>
    </dgm:pt>
    <dgm:pt modelId="{AD66AE0A-FAE5-4DC0-BB64-08881FE6115C}" type="parTrans" cxnId="{E0C97A20-B5E4-4DF4-859A-E154896BC702}">
      <dgm:prSet/>
      <dgm:spPr/>
      <dgm:t>
        <a:bodyPr/>
        <a:lstStyle/>
        <a:p>
          <a:endParaRPr lang="pl-PL"/>
        </a:p>
      </dgm:t>
    </dgm:pt>
    <dgm:pt modelId="{5130D504-F7E3-4E20-A728-6F9BA78E1569}" type="sibTrans" cxnId="{E0C97A20-B5E4-4DF4-859A-E154896BC702}">
      <dgm:prSet/>
      <dgm:spPr/>
      <dgm:t>
        <a:bodyPr/>
        <a:lstStyle/>
        <a:p>
          <a:endParaRPr lang="pl-PL"/>
        </a:p>
      </dgm:t>
    </dgm:pt>
    <dgm:pt modelId="{9AE2C0C1-5884-4A0F-90E8-2CE62AAF97F5}" type="pres">
      <dgm:prSet presAssocID="{52E6B26D-2B22-4381-B426-C8671D02780B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BE4A0DE3-3EF0-43F3-877B-85E3D160395D}" type="pres">
      <dgm:prSet presAssocID="{7A620005-796A-47A4-9426-4A92E1F09A12}" presName="circle1" presStyleLbl="node1" presStyleIdx="0" presStyleCnt="5"/>
      <dgm:spPr/>
    </dgm:pt>
    <dgm:pt modelId="{F5BE5D1A-6D35-4A4F-8E1B-03247FAFDDF5}" type="pres">
      <dgm:prSet presAssocID="{7A620005-796A-47A4-9426-4A92E1F09A12}" presName="space" presStyleCnt="0"/>
      <dgm:spPr/>
    </dgm:pt>
    <dgm:pt modelId="{8575AA35-92C7-47D1-B462-E6A79C6C1A59}" type="pres">
      <dgm:prSet presAssocID="{7A620005-796A-47A4-9426-4A92E1F09A12}" presName="rect1" presStyleLbl="alignAcc1" presStyleIdx="0" presStyleCnt="5"/>
      <dgm:spPr/>
      <dgm:t>
        <a:bodyPr/>
        <a:lstStyle/>
        <a:p>
          <a:endParaRPr lang="pl-PL"/>
        </a:p>
      </dgm:t>
    </dgm:pt>
    <dgm:pt modelId="{FC4775FB-5D2B-48A9-B990-320381A39097}" type="pres">
      <dgm:prSet presAssocID="{C825FADC-EAF7-4A85-8E6B-6F20082A615F}" presName="vertSpace2" presStyleLbl="node1" presStyleIdx="0" presStyleCnt="5"/>
      <dgm:spPr/>
    </dgm:pt>
    <dgm:pt modelId="{89EA5934-7BF8-49CF-94AD-CFD91B48592C}" type="pres">
      <dgm:prSet presAssocID="{C825FADC-EAF7-4A85-8E6B-6F20082A615F}" presName="circle2" presStyleLbl="node1" presStyleIdx="1" presStyleCnt="5"/>
      <dgm:spPr/>
    </dgm:pt>
    <dgm:pt modelId="{E4A6085F-2996-41BA-9545-B958DF988CCF}" type="pres">
      <dgm:prSet presAssocID="{C825FADC-EAF7-4A85-8E6B-6F20082A615F}" presName="rect2" presStyleLbl="alignAcc1" presStyleIdx="1" presStyleCnt="5"/>
      <dgm:spPr/>
      <dgm:t>
        <a:bodyPr/>
        <a:lstStyle/>
        <a:p>
          <a:endParaRPr lang="pl-PL"/>
        </a:p>
      </dgm:t>
    </dgm:pt>
    <dgm:pt modelId="{B43FCAFA-B0C0-4A9D-8F55-ADBCC34E4CE8}" type="pres">
      <dgm:prSet presAssocID="{2640BCA1-07D1-4FAA-8816-7741396F8628}" presName="vertSpace3" presStyleLbl="node1" presStyleIdx="1" presStyleCnt="5"/>
      <dgm:spPr/>
    </dgm:pt>
    <dgm:pt modelId="{12F3DED6-6A10-41ED-8436-2A8F23EB8E48}" type="pres">
      <dgm:prSet presAssocID="{2640BCA1-07D1-4FAA-8816-7741396F8628}" presName="circle3" presStyleLbl="node1" presStyleIdx="2" presStyleCnt="5"/>
      <dgm:spPr/>
    </dgm:pt>
    <dgm:pt modelId="{88A0F188-6BB0-4EA9-9DE1-4DF1D788B2EC}" type="pres">
      <dgm:prSet presAssocID="{2640BCA1-07D1-4FAA-8816-7741396F8628}" presName="rect3" presStyleLbl="alignAcc1" presStyleIdx="2" presStyleCnt="5"/>
      <dgm:spPr/>
      <dgm:t>
        <a:bodyPr/>
        <a:lstStyle/>
        <a:p>
          <a:endParaRPr lang="pl-PL"/>
        </a:p>
      </dgm:t>
    </dgm:pt>
    <dgm:pt modelId="{B58D49B1-87DB-4C2B-BE73-2557FFE857BE}" type="pres">
      <dgm:prSet presAssocID="{2F150F03-C89A-4AF6-BDC8-1957A52E3804}" presName="vertSpace4" presStyleLbl="node1" presStyleIdx="2" presStyleCnt="5"/>
      <dgm:spPr/>
    </dgm:pt>
    <dgm:pt modelId="{3D442359-8B29-4044-A995-54CB11ED7AF2}" type="pres">
      <dgm:prSet presAssocID="{2F150F03-C89A-4AF6-BDC8-1957A52E3804}" presName="circle4" presStyleLbl="node1" presStyleIdx="3" presStyleCnt="5"/>
      <dgm:spPr/>
    </dgm:pt>
    <dgm:pt modelId="{6D3DA865-1E3E-4FA9-A4A6-DF026EA090CC}" type="pres">
      <dgm:prSet presAssocID="{2F150F03-C89A-4AF6-BDC8-1957A52E3804}" presName="rect4" presStyleLbl="alignAcc1" presStyleIdx="3" presStyleCnt="5"/>
      <dgm:spPr/>
      <dgm:t>
        <a:bodyPr/>
        <a:lstStyle/>
        <a:p>
          <a:endParaRPr lang="pl-PL"/>
        </a:p>
      </dgm:t>
    </dgm:pt>
    <dgm:pt modelId="{9FE80390-5F83-4C66-8AE2-1A37D4B5A99E}" type="pres">
      <dgm:prSet presAssocID="{4C2ED19C-6D89-45FC-A568-1F5514CFD016}" presName="vertSpace5" presStyleLbl="node1" presStyleIdx="3" presStyleCnt="5"/>
      <dgm:spPr/>
    </dgm:pt>
    <dgm:pt modelId="{7AD4C277-3223-45B8-9879-240EFDF38BF6}" type="pres">
      <dgm:prSet presAssocID="{4C2ED19C-6D89-45FC-A568-1F5514CFD016}" presName="circle5" presStyleLbl="node1" presStyleIdx="4" presStyleCnt="5"/>
      <dgm:spPr/>
    </dgm:pt>
    <dgm:pt modelId="{6FD64719-7B69-4403-B3EB-7FD3CD503FE0}" type="pres">
      <dgm:prSet presAssocID="{4C2ED19C-6D89-45FC-A568-1F5514CFD016}" presName="rect5" presStyleLbl="alignAcc1" presStyleIdx="4" presStyleCnt="5"/>
      <dgm:spPr/>
      <dgm:t>
        <a:bodyPr/>
        <a:lstStyle/>
        <a:p>
          <a:endParaRPr lang="pl-PL"/>
        </a:p>
      </dgm:t>
    </dgm:pt>
    <dgm:pt modelId="{15D58B1A-3E91-40BF-A514-C031E6ECA1CA}" type="pres">
      <dgm:prSet presAssocID="{7A620005-796A-47A4-9426-4A92E1F09A12}" presName="rect1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2FA16CE-1850-4FF9-B015-6591DCBDA2E7}" type="pres">
      <dgm:prSet presAssocID="{C825FADC-EAF7-4A85-8E6B-6F20082A615F}" presName="rect2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ED122F1-F4AF-41A5-8BDF-29AF7F5717AC}" type="pres">
      <dgm:prSet presAssocID="{2640BCA1-07D1-4FAA-8816-7741396F8628}" presName="rect3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6AA3143-66AF-4B5E-8B4D-D3F17FCA3258}" type="pres">
      <dgm:prSet presAssocID="{2F150F03-C89A-4AF6-BDC8-1957A52E3804}" presName="rect4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DFAC6DF-4B67-4714-BA2E-3A8767669F07}" type="pres">
      <dgm:prSet presAssocID="{4C2ED19C-6D89-45FC-A568-1F5514CFD016}" presName="rect5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EF884301-9B8A-4C8C-BD5E-60B0D773A2DB}" type="presOf" srcId="{4C2ED19C-6D89-45FC-A568-1F5514CFD016}" destId="{0DFAC6DF-4B67-4714-BA2E-3A8767669F07}" srcOrd="1" destOrd="0" presId="urn:microsoft.com/office/officeart/2005/8/layout/target3"/>
    <dgm:cxn modelId="{E0C97A20-B5E4-4DF4-859A-E154896BC702}" srcId="{52E6B26D-2B22-4381-B426-C8671D02780B}" destId="{4C2ED19C-6D89-45FC-A568-1F5514CFD016}" srcOrd="4" destOrd="0" parTransId="{AD66AE0A-FAE5-4DC0-BB64-08881FE6115C}" sibTransId="{5130D504-F7E3-4E20-A728-6F9BA78E1569}"/>
    <dgm:cxn modelId="{6CDB0457-213D-4627-AC54-D94B5CAEB32D}" type="presOf" srcId="{2F150F03-C89A-4AF6-BDC8-1957A52E3804}" destId="{6D3DA865-1E3E-4FA9-A4A6-DF026EA090CC}" srcOrd="0" destOrd="0" presId="urn:microsoft.com/office/officeart/2005/8/layout/target3"/>
    <dgm:cxn modelId="{3A95165C-5888-4CC6-A228-5DE0162F9AF0}" type="presOf" srcId="{2640BCA1-07D1-4FAA-8816-7741396F8628}" destId="{9ED122F1-F4AF-41A5-8BDF-29AF7F5717AC}" srcOrd="1" destOrd="0" presId="urn:microsoft.com/office/officeart/2005/8/layout/target3"/>
    <dgm:cxn modelId="{9F0E89A8-7513-4F41-987E-61D72FD9AE18}" type="presOf" srcId="{C825FADC-EAF7-4A85-8E6B-6F20082A615F}" destId="{E4A6085F-2996-41BA-9545-B958DF988CCF}" srcOrd="0" destOrd="0" presId="urn:microsoft.com/office/officeart/2005/8/layout/target3"/>
    <dgm:cxn modelId="{7EAB7CF0-B993-4A13-A212-59B93BE7F568}" srcId="{52E6B26D-2B22-4381-B426-C8671D02780B}" destId="{2640BCA1-07D1-4FAA-8816-7741396F8628}" srcOrd="2" destOrd="0" parTransId="{7614EE0F-60E7-4AC3-B8E5-CE82FB1BA7EA}" sibTransId="{A77394F8-8F7C-43E6-AC00-FA32BDADBDEA}"/>
    <dgm:cxn modelId="{F0084135-FC22-4F6F-BF49-855907963DA1}" type="presOf" srcId="{52E6B26D-2B22-4381-B426-C8671D02780B}" destId="{9AE2C0C1-5884-4A0F-90E8-2CE62AAF97F5}" srcOrd="0" destOrd="0" presId="urn:microsoft.com/office/officeart/2005/8/layout/target3"/>
    <dgm:cxn modelId="{428130D3-9915-4ACD-8AB9-9294BE824B40}" type="presOf" srcId="{7A620005-796A-47A4-9426-4A92E1F09A12}" destId="{8575AA35-92C7-47D1-B462-E6A79C6C1A59}" srcOrd="0" destOrd="0" presId="urn:microsoft.com/office/officeart/2005/8/layout/target3"/>
    <dgm:cxn modelId="{75D9A8FE-7FF5-4113-8B17-AC5D51CEB7FA}" type="presOf" srcId="{C825FADC-EAF7-4A85-8E6B-6F20082A615F}" destId="{92FA16CE-1850-4FF9-B015-6591DCBDA2E7}" srcOrd="1" destOrd="0" presId="urn:microsoft.com/office/officeart/2005/8/layout/target3"/>
    <dgm:cxn modelId="{F4A015D7-C585-4891-9930-71DDF30E2A92}" type="presOf" srcId="{2640BCA1-07D1-4FAA-8816-7741396F8628}" destId="{88A0F188-6BB0-4EA9-9DE1-4DF1D788B2EC}" srcOrd="0" destOrd="0" presId="urn:microsoft.com/office/officeart/2005/8/layout/target3"/>
    <dgm:cxn modelId="{6EF523D0-2223-4B7F-A5CD-442C9A60BC1B}" srcId="{52E6B26D-2B22-4381-B426-C8671D02780B}" destId="{2F150F03-C89A-4AF6-BDC8-1957A52E3804}" srcOrd="3" destOrd="0" parTransId="{CB6A76A7-D1D0-4AA8-8FD6-482166325316}" sibTransId="{A7DBBA3B-3A1A-4280-A8D8-091883466E61}"/>
    <dgm:cxn modelId="{E5D0330B-9EF5-48E3-A34B-6429F5E21F72}" type="presOf" srcId="{2F150F03-C89A-4AF6-BDC8-1957A52E3804}" destId="{D6AA3143-66AF-4B5E-8B4D-D3F17FCA3258}" srcOrd="1" destOrd="0" presId="urn:microsoft.com/office/officeart/2005/8/layout/target3"/>
    <dgm:cxn modelId="{D11632FB-407A-43E6-8889-B47508D49F04}" type="presOf" srcId="{7A620005-796A-47A4-9426-4A92E1F09A12}" destId="{15D58B1A-3E91-40BF-A514-C031E6ECA1CA}" srcOrd="1" destOrd="0" presId="urn:microsoft.com/office/officeart/2005/8/layout/target3"/>
    <dgm:cxn modelId="{86E279B9-0AA4-49BE-B567-3133BF9770C2}" srcId="{52E6B26D-2B22-4381-B426-C8671D02780B}" destId="{7A620005-796A-47A4-9426-4A92E1F09A12}" srcOrd="0" destOrd="0" parTransId="{DFB7B258-8796-4CCD-BAEA-ACD2B228C093}" sibTransId="{25EAE04F-0695-433D-A463-2E31B95005A6}"/>
    <dgm:cxn modelId="{61638BE0-F520-452A-822E-D2264102EF62}" type="presOf" srcId="{4C2ED19C-6D89-45FC-A568-1F5514CFD016}" destId="{6FD64719-7B69-4403-B3EB-7FD3CD503FE0}" srcOrd="0" destOrd="0" presId="urn:microsoft.com/office/officeart/2005/8/layout/target3"/>
    <dgm:cxn modelId="{0A91731E-60E6-433A-B2C0-9D6D4C0C1CFD}" srcId="{52E6B26D-2B22-4381-B426-C8671D02780B}" destId="{C825FADC-EAF7-4A85-8E6B-6F20082A615F}" srcOrd="1" destOrd="0" parTransId="{CEFC3973-112E-437C-AABA-3A9BEF24E2F8}" sibTransId="{4F804825-4F02-4C9B-B47A-C4BDACAA7EBA}"/>
    <dgm:cxn modelId="{0E1C2C23-D6DF-41F1-ACA9-526CC68D0782}" type="presParOf" srcId="{9AE2C0C1-5884-4A0F-90E8-2CE62AAF97F5}" destId="{BE4A0DE3-3EF0-43F3-877B-85E3D160395D}" srcOrd="0" destOrd="0" presId="urn:microsoft.com/office/officeart/2005/8/layout/target3"/>
    <dgm:cxn modelId="{627020DD-3808-42DA-A652-925D13166A10}" type="presParOf" srcId="{9AE2C0C1-5884-4A0F-90E8-2CE62AAF97F5}" destId="{F5BE5D1A-6D35-4A4F-8E1B-03247FAFDDF5}" srcOrd="1" destOrd="0" presId="urn:microsoft.com/office/officeart/2005/8/layout/target3"/>
    <dgm:cxn modelId="{0FB23CBD-B168-49A5-B9DE-2B82F6533C5B}" type="presParOf" srcId="{9AE2C0C1-5884-4A0F-90E8-2CE62AAF97F5}" destId="{8575AA35-92C7-47D1-B462-E6A79C6C1A59}" srcOrd="2" destOrd="0" presId="urn:microsoft.com/office/officeart/2005/8/layout/target3"/>
    <dgm:cxn modelId="{4E98E8D0-7DE8-49D7-9A7F-3DFD10CB2573}" type="presParOf" srcId="{9AE2C0C1-5884-4A0F-90E8-2CE62AAF97F5}" destId="{FC4775FB-5D2B-48A9-B990-320381A39097}" srcOrd="3" destOrd="0" presId="urn:microsoft.com/office/officeart/2005/8/layout/target3"/>
    <dgm:cxn modelId="{CA1AD33C-38C6-45F5-8476-3C81BA4458D1}" type="presParOf" srcId="{9AE2C0C1-5884-4A0F-90E8-2CE62AAF97F5}" destId="{89EA5934-7BF8-49CF-94AD-CFD91B48592C}" srcOrd="4" destOrd="0" presId="urn:microsoft.com/office/officeart/2005/8/layout/target3"/>
    <dgm:cxn modelId="{866A8403-66CF-4822-B0C8-CEE97D187AED}" type="presParOf" srcId="{9AE2C0C1-5884-4A0F-90E8-2CE62AAF97F5}" destId="{E4A6085F-2996-41BA-9545-B958DF988CCF}" srcOrd="5" destOrd="0" presId="urn:microsoft.com/office/officeart/2005/8/layout/target3"/>
    <dgm:cxn modelId="{FC923068-FD79-4F37-8895-69373557C1A0}" type="presParOf" srcId="{9AE2C0C1-5884-4A0F-90E8-2CE62AAF97F5}" destId="{B43FCAFA-B0C0-4A9D-8F55-ADBCC34E4CE8}" srcOrd="6" destOrd="0" presId="urn:microsoft.com/office/officeart/2005/8/layout/target3"/>
    <dgm:cxn modelId="{D5B1F89F-CABC-4902-BC34-8AF38FA3C034}" type="presParOf" srcId="{9AE2C0C1-5884-4A0F-90E8-2CE62AAF97F5}" destId="{12F3DED6-6A10-41ED-8436-2A8F23EB8E48}" srcOrd="7" destOrd="0" presId="urn:microsoft.com/office/officeart/2005/8/layout/target3"/>
    <dgm:cxn modelId="{E85491C3-2638-4C7D-8865-35FA18E4E9B4}" type="presParOf" srcId="{9AE2C0C1-5884-4A0F-90E8-2CE62AAF97F5}" destId="{88A0F188-6BB0-4EA9-9DE1-4DF1D788B2EC}" srcOrd="8" destOrd="0" presId="urn:microsoft.com/office/officeart/2005/8/layout/target3"/>
    <dgm:cxn modelId="{8E307A1C-92A5-42DD-8F07-4E328F6560AC}" type="presParOf" srcId="{9AE2C0C1-5884-4A0F-90E8-2CE62AAF97F5}" destId="{B58D49B1-87DB-4C2B-BE73-2557FFE857BE}" srcOrd="9" destOrd="0" presId="urn:microsoft.com/office/officeart/2005/8/layout/target3"/>
    <dgm:cxn modelId="{5C0536A8-6158-4D96-BA11-C4987C95645E}" type="presParOf" srcId="{9AE2C0C1-5884-4A0F-90E8-2CE62AAF97F5}" destId="{3D442359-8B29-4044-A995-54CB11ED7AF2}" srcOrd="10" destOrd="0" presId="urn:microsoft.com/office/officeart/2005/8/layout/target3"/>
    <dgm:cxn modelId="{7F26F537-F6D7-448C-A73A-E3E1763C60FE}" type="presParOf" srcId="{9AE2C0C1-5884-4A0F-90E8-2CE62AAF97F5}" destId="{6D3DA865-1E3E-4FA9-A4A6-DF026EA090CC}" srcOrd="11" destOrd="0" presId="urn:microsoft.com/office/officeart/2005/8/layout/target3"/>
    <dgm:cxn modelId="{D9154BAA-97AD-40FC-81B6-26B9D4B3618C}" type="presParOf" srcId="{9AE2C0C1-5884-4A0F-90E8-2CE62AAF97F5}" destId="{9FE80390-5F83-4C66-8AE2-1A37D4B5A99E}" srcOrd="12" destOrd="0" presId="urn:microsoft.com/office/officeart/2005/8/layout/target3"/>
    <dgm:cxn modelId="{BC572ACE-AA0B-41E3-8D31-075BFB8F4C20}" type="presParOf" srcId="{9AE2C0C1-5884-4A0F-90E8-2CE62AAF97F5}" destId="{7AD4C277-3223-45B8-9879-240EFDF38BF6}" srcOrd="13" destOrd="0" presId="urn:microsoft.com/office/officeart/2005/8/layout/target3"/>
    <dgm:cxn modelId="{8427F369-20F1-4E63-B461-95389286F6E4}" type="presParOf" srcId="{9AE2C0C1-5884-4A0F-90E8-2CE62AAF97F5}" destId="{6FD64719-7B69-4403-B3EB-7FD3CD503FE0}" srcOrd="14" destOrd="0" presId="urn:microsoft.com/office/officeart/2005/8/layout/target3"/>
    <dgm:cxn modelId="{43B76F5E-42B9-459B-8664-18A5410C136D}" type="presParOf" srcId="{9AE2C0C1-5884-4A0F-90E8-2CE62AAF97F5}" destId="{15D58B1A-3E91-40BF-A514-C031E6ECA1CA}" srcOrd="15" destOrd="0" presId="urn:microsoft.com/office/officeart/2005/8/layout/target3"/>
    <dgm:cxn modelId="{AA4B981A-B551-4370-A97E-B98CDA8B177E}" type="presParOf" srcId="{9AE2C0C1-5884-4A0F-90E8-2CE62AAF97F5}" destId="{92FA16CE-1850-4FF9-B015-6591DCBDA2E7}" srcOrd="16" destOrd="0" presId="urn:microsoft.com/office/officeart/2005/8/layout/target3"/>
    <dgm:cxn modelId="{E3F2B8B5-417D-4600-A303-1406A7F0EB0D}" type="presParOf" srcId="{9AE2C0C1-5884-4A0F-90E8-2CE62AAF97F5}" destId="{9ED122F1-F4AF-41A5-8BDF-29AF7F5717AC}" srcOrd="17" destOrd="0" presId="urn:microsoft.com/office/officeart/2005/8/layout/target3"/>
    <dgm:cxn modelId="{81C8857F-B8B0-4383-ACB4-400307A924B6}" type="presParOf" srcId="{9AE2C0C1-5884-4A0F-90E8-2CE62AAF97F5}" destId="{D6AA3143-66AF-4B5E-8B4D-D3F17FCA3258}" srcOrd="18" destOrd="0" presId="urn:microsoft.com/office/officeart/2005/8/layout/target3"/>
    <dgm:cxn modelId="{28355727-9E49-4052-98EF-AC65A0102353}" type="presParOf" srcId="{9AE2C0C1-5884-4A0F-90E8-2CE62AAF97F5}" destId="{0DFAC6DF-4B67-4714-BA2E-3A8767669F07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0F251A-4C6D-4279-A425-A937F66D8C59}">
      <dsp:nvSpPr>
        <dsp:cNvPr id="0" name=""/>
        <dsp:cNvSpPr/>
      </dsp:nvSpPr>
      <dsp:spPr>
        <a:xfrm>
          <a:off x="1175923" y="445022"/>
          <a:ext cx="1654877" cy="1103803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9352" rIns="149352" bIns="149352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IF to nie dotacja!</a:t>
          </a:r>
          <a:endParaRPr lang="pl-PL" sz="2100" kern="1200" dirty="0"/>
        </a:p>
      </dsp:txBody>
      <dsp:txXfrm>
        <a:off x="1440703" y="445022"/>
        <a:ext cx="1390097" cy="1103803"/>
      </dsp:txXfrm>
    </dsp:sp>
    <dsp:sp modelId="{55B53775-B7A3-435D-B8F2-FC4ABAA57872}">
      <dsp:nvSpPr>
        <dsp:cNvPr id="0" name=""/>
        <dsp:cNvSpPr/>
      </dsp:nvSpPr>
      <dsp:spPr>
        <a:xfrm>
          <a:off x="1175923" y="1548826"/>
          <a:ext cx="1654877" cy="1103803"/>
        </a:xfrm>
        <a:prstGeom prst="rect">
          <a:avLst/>
        </a:prstGeom>
        <a:solidFill>
          <a:schemeClr val="accent5">
            <a:tint val="40000"/>
            <a:alpha val="90000"/>
            <a:hueOff val="-1209045"/>
            <a:satOff val="5118"/>
            <a:lumOff val="64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1209045"/>
              <a:satOff val="5118"/>
              <a:lumOff val="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9352" rIns="149352" bIns="149352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Odrębne przepisy</a:t>
          </a:r>
          <a:endParaRPr lang="pl-PL" sz="2100" kern="1200" dirty="0"/>
        </a:p>
      </dsp:txBody>
      <dsp:txXfrm>
        <a:off x="1440703" y="1548826"/>
        <a:ext cx="1390097" cy="1103803"/>
      </dsp:txXfrm>
    </dsp:sp>
    <dsp:sp modelId="{99C9CA57-FCF4-4F01-8688-B3D8039EB828}">
      <dsp:nvSpPr>
        <dsp:cNvPr id="0" name=""/>
        <dsp:cNvSpPr/>
      </dsp:nvSpPr>
      <dsp:spPr>
        <a:xfrm>
          <a:off x="1175923" y="2652629"/>
          <a:ext cx="1654877" cy="1103803"/>
        </a:xfrm>
        <a:prstGeom prst="rect">
          <a:avLst/>
        </a:prstGeom>
        <a:solidFill>
          <a:schemeClr val="accent5">
            <a:tint val="40000"/>
            <a:alpha val="90000"/>
            <a:hueOff val="-2418090"/>
            <a:satOff val="10237"/>
            <a:lumOff val="129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2418090"/>
              <a:satOff val="10237"/>
              <a:lumOff val="1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9352" rIns="149352" bIns="149352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Inne zasady</a:t>
          </a:r>
          <a:endParaRPr lang="pl-PL" sz="2100" kern="1200" dirty="0"/>
        </a:p>
      </dsp:txBody>
      <dsp:txXfrm>
        <a:off x="1440703" y="2652629"/>
        <a:ext cx="1390097" cy="1103803"/>
      </dsp:txXfrm>
    </dsp:sp>
    <dsp:sp modelId="{31D72CC0-F1DA-40AF-9DBD-66CA63F98AAC}">
      <dsp:nvSpPr>
        <dsp:cNvPr id="0" name=""/>
        <dsp:cNvSpPr/>
      </dsp:nvSpPr>
      <dsp:spPr>
        <a:xfrm>
          <a:off x="1175923" y="3756433"/>
          <a:ext cx="1654877" cy="1103803"/>
        </a:xfrm>
        <a:prstGeom prst="rect">
          <a:avLst/>
        </a:prstGeom>
        <a:solidFill>
          <a:schemeClr val="accent5">
            <a:tint val="40000"/>
            <a:alpha val="90000"/>
            <a:hueOff val="-3627135"/>
            <a:satOff val="15355"/>
            <a:lumOff val="193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3627135"/>
              <a:satOff val="15355"/>
              <a:lumOff val="19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9352" rIns="149352" bIns="149352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Własne dokumenty</a:t>
          </a:r>
          <a:endParaRPr lang="pl-PL" sz="2100" kern="1200" dirty="0"/>
        </a:p>
      </dsp:txBody>
      <dsp:txXfrm>
        <a:off x="1440703" y="3756433"/>
        <a:ext cx="1390097" cy="1103803"/>
      </dsp:txXfrm>
    </dsp:sp>
    <dsp:sp modelId="{1CBA9395-F86B-4FBB-B80B-6B86F4E93FCD}">
      <dsp:nvSpPr>
        <dsp:cNvPr id="0" name=""/>
        <dsp:cNvSpPr/>
      </dsp:nvSpPr>
      <dsp:spPr>
        <a:xfrm>
          <a:off x="293321" y="3722"/>
          <a:ext cx="1103251" cy="110325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b="1" kern="1200" dirty="0" smtClean="0">
              <a:solidFill>
                <a:schemeClr val="tx1"/>
              </a:solidFill>
            </a:rPr>
            <a:t>INNE</a:t>
          </a:r>
          <a:endParaRPr lang="pl-PL" sz="1700" b="1" kern="1200" dirty="0">
            <a:solidFill>
              <a:schemeClr val="tx1"/>
            </a:solidFill>
          </a:endParaRPr>
        </a:p>
      </dsp:txBody>
      <dsp:txXfrm>
        <a:off x="454888" y="165289"/>
        <a:ext cx="780117" cy="780117"/>
      </dsp:txXfrm>
    </dsp:sp>
    <dsp:sp modelId="{416E6952-3F16-4158-BDD4-09C9B2D89674}">
      <dsp:nvSpPr>
        <dsp:cNvPr id="0" name=""/>
        <dsp:cNvSpPr/>
      </dsp:nvSpPr>
      <dsp:spPr>
        <a:xfrm>
          <a:off x="3934052" y="445022"/>
          <a:ext cx="1654877" cy="1103803"/>
        </a:xfrm>
        <a:prstGeom prst="rect">
          <a:avLst/>
        </a:prstGeom>
        <a:solidFill>
          <a:schemeClr val="accent5">
            <a:tint val="40000"/>
            <a:alpha val="90000"/>
            <a:hueOff val="-4836180"/>
            <a:satOff val="20473"/>
            <a:lumOff val="25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4836180"/>
              <a:satOff val="20473"/>
              <a:lumOff val="2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9352" rIns="149352" bIns="149352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Zwrotne, czyli jakie?</a:t>
          </a:r>
          <a:endParaRPr lang="pl-PL" sz="2100" kern="1200" dirty="0"/>
        </a:p>
      </dsp:txBody>
      <dsp:txXfrm>
        <a:off x="4198833" y="445022"/>
        <a:ext cx="1390097" cy="1103803"/>
      </dsp:txXfrm>
    </dsp:sp>
    <dsp:sp modelId="{C68B57A5-7F3C-4B2E-BF1B-A2C8C121749E}">
      <dsp:nvSpPr>
        <dsp:cNvPr id="0" name=""/>
        <dsp:cNvSpPr/>
      </dsp:nvSpPr>
      <dsp:spPr>
        <a:xfrm>
          <a:off x="3934052" y="1548826"/>
          <a:ext cx="1654877" cy="1103803"/>
        </a:xfrm>
        <a:prstGeom prst="rect">
          <a:avLst/>
        </a:prstGeom>
        <a:solidFill>
          <a:schemeClr val="accent5">
            <a:tint val="40000"/>
            <a:alpha val="90000"/>
            <a:hueOff val="-6045225"/>
            <a:satOff val="25591"/>
            <a:lumOff val="321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6045225"/>
              <a:satOff val="25591"/>
              <a:lumOff val="32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9352" rIns="149352" bIns="149352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Bizancjum</a:t>
          </a:r>
        </a:p>
      </dsp:txBody>
      <dsp:txXfrm>
        <a:off x="4198833" y="1548826"/>
        <a:ext cx="1390097" cy="1103803"/>
      </dsp:txXfrm>
    </dsp:sp>
    <dsp:sp modelId="{C3629CA3-6229-4CF3-80B0-7C0F674D0D99}">
      <dsp:nvSpPr>
        <dsp:cNvPr id="0" name=""/>
        <dsp:cNvSpPr/>
      </dsp:nvSpPr>
      <dsp:spPr>
        <a:xfrm>
          <a:off x="3934052" y="2652629"/>
          <a:ext cx="1654877" cy="1103803"/>
        </a:xfrm>
        <a:prstGeom prst="rect">
          <a:avLst/>
        </a:prstGeom>
        <a:solidFill>
          <a:schemeClr val="accent5">
            <a:tint val="40000"/>
            <a:alpha val="90000"/>
            <a:hueOff val="-7254270"/>
            <a:satOff val="30709"/>
            <a:lumOff val="386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7254270"/>
              <a:satOff val="30709"/>
              <a:lumOff val="3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9352" rIns="149352" bIns="149352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Język</a:t>
          </a:r>
        </a:p>
      </dsp:txBody>
      <dsp:txXfrm>
        <a:off x="4198833" y="2652629"/>
        <a:ext cx="1390097" cy="1103803"/>
      </dsp:txXfrm>
    </dsp:sp>
    <dsp:sp modelId="{35FB47C4-77EE-4F44-B1CF-4C32D73FF58D}">
      <dsp:nvSpPr>
        <dsp:cNvPr id="0" name=""/>
        <dsp:cNvSpPr/>
      </dsp:nvSpPr>
      <dsp:spPr>
        <a:xfrm>
          <a:off x="3051451" y="3722"/>
          <a:ext cx="1103251" cy="1103251"/>
        </a:xfrm>
        <a:prstGeom prst="ellipse">
          <a:avLst/>
        </a:prstGeom>
        <a:solidFill>
          <a:schemeClr val="accent5">
            <a:hueOff val="-4525601"/>
            <a:satOff val="16385"/>
            <a:lumOff val="-656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b="1" kern="1200" dirty="0" smtClean="0">
              <a:solidFill>
                <a:schemeClr val="tx1"/>
              </a:solidFill>
            </a:rPr>
            <a:t>DZIWNE</a:t>
          </a:r>
          <a:endParaRPr lang="pl-PL" sz="1700" b="1" kern="1200" dirty="0">
            <a:solidFill>
              <a:schemeClr val="tx1"/>
            </a:solidFill>
          </a:endParaRPr>
        </a:p>
      </dsp:txBody>
      <dsp:txXfrm>
        <a:off x="3213018" y="165289"/>
        <a:ext cx="780117" cy="780117"/>
      </dsp:txXfrm>
    </dsp:sp>
    <dsp:sp modelId="{BB45A761-9448-4E88-8312-A2BD1C1BE93C}">
      <dsp:nvSpPr>
        <dsp:cNvPr id="0" name=""/>
        <dsp:cNvSpPr/>
      </dsp:nvSpPr>
      <dsp:spPr>
        <a:xfrm>
          <a:off x="6692182" y="445022"/>
          <a:ext cx="1654877" cy="1103803"/>
        </a:xfrm>
        <a:prstGeom prst="rect">
          <a:avLst/>
        </a:prstGeom>
        <a:solidFill>
          <a:schemeClr val="accent5">
            <a:tint val="40000"/>
            <a:alpha val="90000"/>
            <a:hueOff val="-8463314"/>
            <a:satOff val="35828"/>
            <a:lumOff val="45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8463314"/>
              <a:satOff val="35828"/>
              <a:lumOff val="45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9352" rIns="149352" bIns="149352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Zwrotne!</a:t>
          </a:r>
          <a:endParaRPr lang="pl-PL" sz="2100" kern="1200" dirty="0"/>
        </a:p>
      </dsp:txBody>
      <dsp:txXfrm>
        <a:off x="6956963" y="445022"/>
        <a:ext cx="1390097" cy="1103803"/>
      </dsp:txXfrm>
    </dsp:sp>
    <dsp:sp modelId="{42F64976-C5DC-4372-96C2-E5F079087EDB}">
      <dsp:nvSpPr>
        <dsp:cNvPr id="0" name=""/>
        <dsp:cNvSpPr/>
      </dsp:nvSpPr>
      <dsp:spPr>
        <a:xfrm>
          <a:off x="6692182" y="1548826"/>
          <a:ext cx="1654877" cy="1103803"/>
        </a:xfrm>
        <a:prstGeom prst="rect">
          <a:avLst/>
        </a:prstGeom>
        <a:solidFill>
          <a:schemeClr val="accent5">
            <a:tint val="40000"/>
            <a:alpha val="90000"/>
            <a:hueOff val="-9672360"/>
            <a:satOff val="40946"/>
            <a:lumOff val="514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9672360"/>
              <a:satOff val="40946"/>
              <a:lumOff val="5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9352" rIns="149352" bIns="149352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Użyteczne</a:t>
          </a:r>
        </a:p>
      </dsp:txBody>
      <dsp:txXfrm>
        <a:off x="6956963" y="1548826"/>
        <a:ext cx="1390097" cy="1103803"/>
      </dsp:txXfrm>
    </dsp:sp>
    <dsp:sp modelId="{4070AE9F-F72C-4C4B-AE17-23DC664002A2}">
      <dsp:nvSpPr>
        <dsp:cNvPr id="0" name=""/>
        <dsp:cNvSpPr/>
      </dsp:nvSpPr>
      <dsp:spPr>
        <a:xfrm>
          <a:off x="5809581" y="3722"/>
          <a:ext cx="1103251" cy="1103251"/>
        </a:xfrm>
        <a:prstGeom prst="ellipse">
          <a:avLst/>
        </a:prstGeom>
        <a:solidFill>
          <a:schemeClr val="accent5">
            <a:hueOff val="-9051203"/>
            <a:satOff val="32769"/>
            <a:lumOff val="-1313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b="1" kern="1200" dirty="0" smtClean="0">
              <a:solidFill>
                <a:schemeClr val="tx1"/>
              </a:solidFill>
            </a:rPr>
            <a:t>BEZ SENSU</a:t>
          </a:r>
        </a:p>
      </dsp:txBody>
      <dsp:txXfrm>
        <a:off x="5971148" y="165289"/>
        <a:ext cx="780117" cy="7801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84DA2C-6A5D-438E-967F-79F95325951F}">
      <dsp:nvSpPr>
        <dsp:cNvPr id="0" name=""/>
        <dsp:cNvSpPr/>
      </dsp:nvSpPr>
      <dsp:spPr>
        <a:xfrm>
          <a:off x="0" y="4170054"/>
          <a:ext cx="9712960" cy="1077531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 smtClean="0"/>
            <a:t>Inwestycje</a:t>
          </a:r>
          <a:endParaRPr lang="pl-PL" sz="1800" b="1" kern="1200" dirty="0"/>
        </a:p>
      </dsp:txBody>
      <dsp:txXfrm>
        <a:off x="0" y="4170054"/>
        <a:ext cx="2913888" cy="1077531"/>
      </dsp:txXfrm>
    </dsp:sp>
    <dsp:sp modelId="{DAE269A8-5A56-4325-BED1-EB13DDF985B7}">
      <dsp:nvSpPr>
        <dsp:cNvPr id="0" name=""/>
        <dsp:cNvSpPr/>
      </dsp:nvSpPr>
      <dsp:spPr>
        <a:xfrm>
          <a:off x="0" y="2933256"/>
          <a:ext cx="9712960" cy="1077531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 smtClean="0"/>
            <a:t>Dystrybucja wsparcia</a:t>
          </a:r>
          <a:endParaRPr lang="pl-PL" sz="1800" b="1" kern="1200" dirty="0"/>
        </a:p>
      </dsp:txBody>
      <dsp:txXfrm>
        <a:off x="0" y="2933256"/>
        <a:ext cx="2913888" cy="1077531"/>
      </dsp:txXfrm>
    </dsp:sp>
    <dsp:sp modelId="{C06C8641-1863-45B7-A3F4-183B03D80EDF}">
      <dsp:nvSpPr>
        <dsp:cNvPr id="0" name=""/>
        <dsp:cNvSpPr/>
      </dsp:nvSpPr>
      <dsp:spPr>
        <a:xfrm>
          <a:off x="0" y="1655814"/>
          <a:ext cx="9712960" cy="1077531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 smtClean="0"/>
            <a:t>Realizacja projektu - Beneficjent</a:t>
          </a:r>
          <a:endParaRPr lang="pl-PL" sz="1800" b="1" kern="1200" dirty="0"/>
        </a:p>
      </dsp:txBody>
      <dsp:txXfrm>
        <a:off x="0" y="1655814"/>
        <a:ext cx="2913888" cy="1077531"/>
      </dsp:txXfrm>
    </dsp:sp>
    <dsp:sp modelId="{F454C88B-481F-42E6-A0FF-E5772406CDAD}">
      <dsp:nvSpPr>
        <dsp:cNvPr id="0" name=""/>
        <dsp:cNvSpPr/>
      </dsp:nvSpPr>
      <dsp:spPr>
        <a:xfrm>
          <a:off x="0" y="398694"/>
          <a:ext cx="9712960" cy="1077531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 smtClean="0"/>
            <a:t>Programowanie/Wdrażanie</a:t>
          </a:r>
          <a:endParaRPr lang="pl-PL" sz="1800" b="1" kern="1200" dirty="0"/>
        </a:p>
      </dsp:txBody>
      <dsp:txXfrm>
        <a:off x="0" y="398694"/>
        <a:ext cx="2913888" cy="1077531"/>
      </dsp:txXfrm>
    </dsp:sp>
    <dsp:sp modelId="{F60F4639-886E-4FD2-BA0B-00F0468595C7}">
      <dsp:nvSpPr>
        <dsp:cNvPr id="0" name=""/>
        <dsp:cNvSpPr/>
      </dsp:nvSpPr>
      <dsp:spPr>
        <a:xfrm>
          <a:off x="5542837" y="488488"/>
          <a:ext cx="1346914" cy="897942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dirty="0" smtClean="0">
              <a:solidFill>
                <a:schemeClr val="tx1"/>
              </a:solidFill>
            </a:rPr>
            <a:t>IZ/IP</a:t>
          </a:r>
          <a:endParaRPr lang="pl-PL" sz="1400" b="1" kern="1200" dirty="0">
            <a:solidFill>
              <a:schemeClr val="tx1"/>
            </a:solidFill>
          </a:endParaRPr>
        </a:p>
      </dsp:txBody>
      <dsp:txXfrm>
        <a:off x="5569137" y="514788"/>
        <a:ext cx="1294314" cy="845342"/>
      </dsp:txXfrm>
    </dsp:sp>
    <dsp:sp modelId="{09D1CAED-87D8-4E7A-8912-0B397B779D4C}">
      <dsp:nvSpPr>
        <dsp:cNvPr id="0" name=""/>
        <dsp:cNvSpPr/>
      </dsp:nvSpPr>
      <dsp:spPr>
        <a:xfrm>
          <a:off x="6170574" y="1386431"/>
          <a:ext cx="91440" cy="35917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9177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50EB8F-B9E0-4186-970D-4619E03E6D75}">
      <dsp:nvSpPr>
        <dsp:cNvPr id="0" name=""/>
        <dsp:cNvSpPr/>
      </dsp:nvSpPr>
      <dsp:spPr>
        <a:xfrm>
          <a:off x="5542837" y="1745608"/>
          <a:ext cx="1346914" cy="89794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dirty="0" smtClean="0">
              <a:solidFill>
                <a:schemeClr val="tx1"/>
              </a:solidFill>
            </a:rPr>
            <a:t>Menedżer Funduszu Powierniczego (BGK)</a:t>
          </a:r>
          <a:endParaRPr lang="pl-PL" sz="1400" b="1" kern="1200" dirty="0">
            <a:solidFill>
              <a:schemeClr val="tx1"/>
            </a:solidFill>
          </a:endParaRPr>
        </a:p>
      </dsp:txBody>
      <dsp:txXfrm>
        <a:off x="5569137" y="1771908"/>
        <a:ext cx="1294314" cy="845342"/>
      </dsp:txXfrm>
    </dsp:sp>
    <dsp:sp modelId="{C4A0E501-E6E7-4FDA-9CDA-2DA661B63D30}">
      <dsp:nvSpPr>
        <dsp:cNvPr id="0" name=""/>
        <dsp:cNvSpPr/>
      </dsp:nvSpPr>
      <dsp:spPr>
        <a:xfrm>
          <a:off x="4465305" y="2643551"/>
          <a:ext cx="1750988" cy="359177"/>
        </a:xfrm>
        <a:custGeom>
          <a:avLst/>
          <a:gdLst/>
          <a:ahLst/>
          <a:cxnLst/>
          <a:rect l="0" t="0" r="0" b="0"/>
          <a:pathLst>
            <a:path>
              <a:moveTo>
                <a:pt x="1750988" y="0"/>
              </a:moveTo>
              <a:lnTo>
                <a:pt x="1750988" y="179588"/>
              </a:lnTo>
              <a:lnTo>
                <a:pt x="0" y="179588"/>
              </a:lnTo>
              <a:lnTo>
                <a:pt x="0" y="359177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550632-E11E-4991-97C9-9613D1DD360A}">
      <dsp:nvSpPr>
        <dsp:cNvPr id="0" name=""/>
        <dsp:cNvSpPr/>
      </dsp:nvSpPr>
      <dsp:spPr>
        <a:xfrm>
          <a:off x="3791848" y="3002728"/>
          <a:ext cx="1346914" cy="897942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dirty="0" smtClean="0">
              <a:solidFill>
                <a:schemeClr val="tx1"/>
              </a:solidFill>
            </a:rPr>
            <a:t>Partner Finansujący</a:t>
          </a:r>
          <a:endParaRPr lang="pl-PL" sz="1400" b="1" kern="1200" dirty="0">
            <a:solidFill>
              <a:schemeClr val="tx1"/>
            </a:solidFill>
          </a:endParaRPr>
        </a:p>
      </dsp:txBody>
      <dsp:txXfrm>
        <a:off x="3818148" y="3029028"/>
        <a:ext cx="1294314" cy="845342"/>
      </dsp:txXfrm>
    </dsp:sp>
    <dsp:sp modelId="{DFDA9CC5-7E9E-4B69-8F6C-157E82C7BC7D}">
      <dsp:nvSpPr>
        <dsp:cNvPr id="0" name=""/>
        <dsp:cNvSpPr/>
      </dsp:nvSpPr>
      <dsp:spPr>
        <a:xfrm>
          <a:off x="3589811" y="3900671"/>
          <a:ext cx="875494" cy="359177"/>
        </a:xfrm>
        <a:custGeom>
          <a:avLst/>
          <a:gdLst/>
          <a:ahLst/>
          <a:cxnLst/>
          <a:rect l="0" t="0" r="0" b="0"/>
          <a:pathLst>
            <a:path>
              <a:moveTo>
                <a:pt x="875494" y="0"/>
              </a:moveTo>
              <a:lnTo>
                <a:pt x="875494" y="179588"/>
              </a:lnTo>
              <a:lnTo>
                <a:pt x="0" y="179588"/>
              </a:lnTo>
              <a:lnTo>
                <a:pt x="0" y="35917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D25A2D-428D-4E86-8A0B-D4EEACCB3EE6}">
      <dsp:nvSpPr>
        <dsp:cNvPr id="0" name=""/>
        <dsp:cNvSpPr/>
      </dsp:nvSpPr>
      <dsp:spPr>
        <a:xfrm>
          <a:off x="2916354" y="4259848"/>
          <a:ext cx="1346914" cy="89794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dirty="0" smtClean="0">
              <a:solidFill>
                <a:schemeClr val="tx1"/>
              </a:solidFill>
            </a:rPr>
            <a:t>Ostateczny Odbiorca</a:t>
          </a:r>
          <a:endParaRPr lang="pl-PL" sz="1400" b="1" kern="1200" dirty="0">
            <a:solidFill>
              <a:schemeClr val="tx1"/>
            </a:solidFill>
          </a:endParaRPr>
        </a:p>
      </dsp:txBody>
      <dsp:txXfrm>
        <a:off x="2942654" y="4286148"/>
        <a:ext cx="1294314" cy="845342"/>
      </dsp:txXfrm>
    </dsp:sp>
    <dsp:sp modelId="{BB9034EA-ED10-41D6-8263-042822E0E2A5}">
      <dsp:nvSpPr>
        <dsp:cNvPr id="0" name=""/>
        <dsp:cNvSpPr/>
      </dsp:nvSpPr>
      <dsp:spPr>
        <a:xfrm>
          <a:off x="4465305" y="3900671"/>
          <a:ext cx="875494" cy="3591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588"/>
              </a:lnTo>
              <a:lnTo>
                <a:pt x="875494" y="179588"/>
              </a:lnTo>
              <a:lnTo>
                <a:pt x="875494" y="35917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CF9A3F-7307-426B-B002-60F54F9FB441}">
      <dsp:nvSpPr>
        <dsp:cNvPr id="0" name=""/>
        <dsp:cNvSpPr/>
      </dsp:nvSpPr>
      <dsp:spPr>
        <a:xfrm>
          <a:off x="4667342" y="4259848"/>
          <a:ext cx="1346914" cy="89794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dirty="0" smtClean="0">
              <a:solidFill>
                <a:schemeClr val="tx1"/>
              </a:solidFill>
            </a:rPr>
            <a:t>Ostateczny Odbiorca</a:t>
          </a:r>
          <a:endParaRPr lang="pl-PL" sz="1400" b="1" kern="1200" dirty="0">
            <a:solidFill>
              <a:schemeClr val="tx1"/>
            </a:solidFill>
          </a:endParaRPr>
        </a:p>
      </dsp:txBody>
      <dsp:txXfrm>
        <a:off x="4693642" y="4286148"/>
        <a:ext cx="1294314" cy="845342"/>
      </dsp:txXfrm>
    </dsp:sp>
    <dsp:sp modelId="{E0F19B98-1613-433F-9776-A3A58CDFEE9F}">
      <dsp:nvSpPr>
        <dsp:cNvPr id="0" name=""/>
        <dsp:cNvSpPr/>
      </dsp:nvSpPr>
      <dsp:spPr>
        <a:xfrm>
          <a:off x="6216294" y="2643551"/>
          <a:ext cx="1750988" cy="3591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588"/>
              </a:lnTo>
              <a:lnTo>
                <a:pt x="1750988" y="179588"/>
              </a:lnTo>
              <a:lnTo>
                <a:pt x="1750988" y="359177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A71BF0-26CA-400B-8036-A1EFE2FFDE79}">
      <dsp:nvSpPr>
        <dsp:cNvPr id="0" name=""/>
        <dsp:cNvSpPr/>
      </dsp:nvSpPr>
      <dsp:spPr>
        <a:xfrm>
          <a:off x="7293825" y="3002728"/>
          <a:ext cx="1346914" cy="897942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dirty="0" smtClean="0">
              <a:solidFill>
                <a:schemeClr val="tx1"/>
              </a:solidFill>
            </a:rPr>
            <a:t>Partner Finansujący</a:t>
          </a:r>
          <a:endParaRPr lang="pl-PL" sz="1400" b="1" kern="1200" dirty="0">
            <a:solidFill>
              <a:schemeClr val="tx1"/>
            </a:solidFill>
          </a:endParaRPr>
        </a:p>
      </dsp:txBody>
      <dsp:txXfrm>
        <a:off x="7320125" y="3029028"/>
        <a:ext cx="1294314" cy="845342"/>
      </dsp:txXfrm>
    </dsp:sp>
    <dsp:sp modelId="{0568C6A4-63A8-4231-884B-AB6A21EFA82F}">
      <dsp:nvSpPr>
        <dsp:cNvPr id="0" name=""/>
        <dsp:cNvSpPr/>
      </dsp:nvSpPr>
      <dsp:spPr>
        <a:xfrm>
          <a:off x="7091788" y="3900671"/>
          <a:ext cx="875494" cy="359177"/>
        </a:xfrm>
        <a:custGeom>
          <a:avLst/>
          <a:gdLst/>
          <a:ahLst/>
          <a:cxnLst/>
          <a:rect l="0" t="0" r="0" b="0"/>
          <a:pathLst>
            <a:path>
              <a:moveTo>
                <a:pt x="875494" y="0"/>
              </a:moveTo>
              <a:lnTo>
                <a:pt x="875494" y="179588"/>
              </a:lnTo>
              <a:lnTo>
                <a:pt x="0" y="179588"/>
              </a:lnTo>
              <a:lnTo>
                <a:pt x="0" y="35917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FDD22D-4842-46EB-9BD5-D2A29E8783D3}">
      <dsp:nvSpPr>
        <dsp:cNvPr id="0" name=""/>
        <dsp:cNvSpPr/>
      </dsp:nvSpPr>
      <dsp:spPr>
        <a:xfrm>
          <a:off x="6418331" y="4259848"/>
          <a:ext cx="1346914" cy="89794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dirty="0" smtClean="0">
              <a:solidFill>
                <a:schemeClr val="tx1"/>
              </a:solidFill>
            </a:rPr>
            <a:t>Ostateczny odbiorca</a:t>
          </a:r>
          <a:endParaRPr lang="pl-PL" sz="1400" b="1" kern="1200" dirty="0">
            <a:solidFill>
              <a:schemeClr val="tx1"/>
            </a:solidFill>
          </a:endParaRPr>
        </a:p>
      </dsp:txBody>
      <dsp:txXfrm>
        <a:off x="6444631" y="4286148"/>
        <a:ext cx="1294314" cy="845342"/>
      </dsp:txXfrm>
    </dsp:sp>
    <dsp:sp modelId="{60AD7794-7976-4ECF-A034-D8761F26F4E0}">
      <dsp:nvSpPr>
        <dsp:cNvPr id="0" name=""/>
        <dsp:cNvSpPr/>
      </dsp:nvSpPr>
      <dsp:spPr>
        <a:xfrm>
          <a:off x="7967283" y="3900671"/>
          <a:ext cx="875494" cy="3591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588"/>
              </a:lnTo>
              <a:lnTo>
                <a:pt x="875494" y="179588"/>
              </a:lnTo>
              <a:lnTo>
                <a:pt x="875494" y="35917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F670B5-2945-43F9-9997-82B0BB07FE0D}">
      <dsp:nvSpPr>
        <dsp:cNvPr id="0" name=""/>
        <dsp:cNvSpPr/>
      </dsp:nvSpPr>
      <dsp:spPr>
        <a:xfrm>
          <a:off x="8169320" y="4259848"/>
          <a:ext cx="1346914" cy="89794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dirty="0" smtClean="0">
              <a:solidFill>
                <a:schemeClr val="tx1"/>
              </a:solidFill>
            </a:rPr>
            <a:t>Ostateczny odbiorca</a:t>
          </a:r>
          <a:endParaRPr lang="pl-PL" sz="1400" b="1" kern="1200" dirty="0">
            <a:solidFill>
              <a:schemeClr val="tx1"/>
            </a:solidFill>
          </a:endParaRPr>
        </a:p>
      </dsp:txBody>
      <dsp:txXfrm>
        <a:off x="8195620" y="4286148"/>
        <a:ext cx="1294314" cy="8453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BF9090-B4D4-45B5-A1B1-221EF57F5FCA}">
      <dsp:nvSpPr>
        <dsp:cNvPr id="0" name=""/>
        <dsp:cNvSpPr/>
      </dsp:nvSpPr>
      <dsp:spPr>
        <a:xfrm>
          <a:off x="1097960" y="192845"/>
          <a:ext cx="3827251" cy="1329153"/>
        </a:xfrm>
        <a:prstGeom prst="ellipse">
          <a:avLst/>
        </a:prstGeom>
        <a:solidFill>
          <a:schemeClr val="bg1">
            <a:alpha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33A266-3CAA-49D9-9A99-76BF60E5F821}">
      <dsp:nvSpPr>
        <dsp:cNvPr id="0" name=""/>
        <dsp:cNvSpPr/>
      </dsp:nvSpPr>
      <dsp:spPr>
        <a:xfrm>
          <a:off x="2646662" y="3447492"/>
          <a:ext cx="741715" cy="474697"/>
        </a:xfrm>
        <a:prstGeom prst="down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5F161C-0C2C-44EE-9DA0-95F8257EC031}">
      <dsp:nvSpPr>
        <dsp:cNvPr id="0" name=""/>
        <dsp:cNvSpPr/>
      </dsp:nvSpPr>
      <dsp:spPr>
        <a:xfrm>
          <a:off x="1237403" y="3827251"/>
          <a:ext cx="3560233" cy="8900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1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POŻYCZKA</a:t>
          </a:r>
          <a:r>
            <a:rPr lang="pl-PL" sz="3100" kern="1200" dirty="0" smtClean="0"/>
            <a:t> </a:t>
          </a:r>
          <a:endParaRPr lang="pl-PL" sz="3100" kern="1200" dirty="0"/>
        </a:p>
      </dsp:txBody>
      <dsp:txXfrm>
        <a:off x="1237403" y="3827251"/>
        <a:ext cx="3560233" cy="890058"/>
      </dsp:txXfrm>
    </dsp:sp>
    <dsp:sp modelId="{A72C5433-917D-45E2-B786-65F0777E1014}">
      <dsp:nvSpPr>
        <dsp:cNvPr id="0" name=""/>
        <dsp:cNvSpPr/>
      </dsp:nvSpPr>
      <dsp:spPr>
        <a:xfrm>
          <a:off x="2489418" y="1624653"/>
          <a:ext cx="1335087" cy="1335087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WKŁAD POIR, PF</a:t>
          </a:r>
          <a:endParaRPr lang="pl-PL" sz="1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84937" y="1820172"/>
        <a:ext cx="944049" cy="944049"/>
      </dsp:txXfrm>
    </dsp:sp>
    <dsp:sp modelId="{AEA32479-F9A2-4C3B-8B7D-18C4A9A663A9}">
      <dsp:nvSpPr>
        <dsp:cNvPr id="0" name=""/>
        <dsp:cNvSpPr/>
      </dsp:nvSpPr>
      <dsp:spPr>
        <a:xfrm>
          <a:off x="1534089" y="623040"/>
          <a:ext cx="1335087" cy="1335087"/>
        </a:xfrm>
        <a:prstGeom prst="ellipse">
          <a:avLst/>
        </a:prstGeom>
        <a:solidFill>
          <a:schemeClr val="accent5">
            <a:hueOff val="-4525601"/>
            <a:satOff val="16385"/>
            <a:lumOff val="-656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UE</a:t>
          </a:r>
          <a:endParaRPr lang="pl-PL" sz="1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29608" y="818559"/>
        <a:ext cx="944049" cy="944049"/>
      </dsp:txXfrm>
    </dsp:sp>
    <dsp:sp modelId="{7E399360-37D1-44F0-9026-D99BFD33F648}">
      <dsp:nvSpPr>
        <dsp:cNvPr id="0" name=""/>
        <dsp:cNvSpPr/>
      </dsp:nvSpPr>
      <dsp:spPr>
        <a:xfrm>
          <a:off x="2898845" y="300246"/>
          <a:ext cx="1335087" cy="1335087"/>
        </a:xfrm>
        <a:prstGeom prst="ellipse">
          <a:avLst/>
        </a:prstGeom>
        <a:solidFill>
          <a:schemeClr val="accent5">
            <a:hueOff val="-9051203"/>
            <a:satOff val="32769"/>
            <a:lumOff val="-1313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BP</a:t>
          </a:r>
          <a:endParaRPr lang="pl-PL" sz="1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94364" y="495765"/>
        <a:ext cx="944049" cy="944049"/>
      </dsp:txXfrm>
    </dsp:sp>
    <dsp:sp modelId="{3C81A6D5-FAC2-4251-9E19-6E0FB94D7003}">
      <dsp:nvSpPr>
        <dsp:cNvPr id="0" name=""/>
        <dsp:cNvSpPr/>
      </dsp:nvSpPr>
      <dsp:spPr>
        <a:xfrm>
          <a:off x="940717" y="29668"/>
          <a:ext cx="4153605" cy="3322884"/>
        </a:xfrm>
        <a:prstGeom prst="funnel">
          <a:avLst/>
        </a:prstGeom>
        <a:solidFill>
          <a:schemeClr val="accent2">
            <a:alpha val="4000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F11D22-097F-4A95-827F-9C76B3F014D2}">
      <dsp:nvSpPr>
        <dsp:cNvPr id="0" name=""/>
        <dsp:cNvSpPr/>
      </dsp:nvSpPr>
      <dsp:spPr>
        <a:xfrm>
          <a:off x="0" y="377048"/>
          <a:ext cx="8425318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535332-6FFC-4F40-B008-B3BCBC06C186}">
      <dsp:nvSpPr>
        <dsp:cNvPr id="0" name=""/>
        <dsp:cNvSpPr/>
      </dsp:nvSpPr>
      <dsp:spPr>
        <a:xfrm>
          <a:off x="407278" y="5085"/>
          <a:ext cx="8018011" cy="63764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20" tIns="0" rIns="22292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Dokument określający prawa i obowiązki Menedżera Funduszu Powierniczego</a:t>
          </a:r>
          <a:endParaRPr lang="pl-PL" sz="18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8405" y="36212"/>
        <a:ext cx="7955757" cy="575388"/>
      </dsp:txXfrm>
    </dsp:sp>
    <dsp:sp modelId="{5B67925E-27A0-4FCE-AB19-128A72AECA8A}">
      <dsp:nvSpPr>
        <dsp:cNvPr id="0" name=""/>
        <dsp:cNvSpPr/>
      </dsp:nvSpPr>
      <dsp:spPr>
        <a:xfrm>
          <a:off x="0" y="1299811"/>
          <a:ext cx="8425318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1810241"/>
              <a:satOff val="6554"/>
              <a:lumOff val="-262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B08DCE-8608-435E-A86D-01279944C0DF}">
      <dsp:nvSpPr>
        <dsp:cNvPr id="0" name=""/>
        <dsp:cNvSpPr/>
      </dsp:nvSpPr>
      <dsp:spPr>
        <a:xfrm>
          <a:off x="407278" y="927848"/>
          <a:ext cx="8018011" cy="637642"/>
        </a:xfrm>
        <a:prstGeom prst="roundRect">
          <a:avLst/>
        </a:prstGeom>
        <a:solidFill>
          <a:schemeClr val="accent5">
            <a:hueOff val="-1810241"/>
            <a:satOff val="6554"/>
            <a:lumOff val="-262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20" tIns="0" rIns="22292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Jedna umowa – 5 działań; stroną umowy IZ; wdrażanie MCP i FE</a:t>
          </a:r>
          <a:endParaRPr lang="pl-PL" sz="18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8405" y="958975"/>
        <a:ext cx="7955757" cy="575388"/>
      </dsp:txXfrm>
    </dsp:sp>
    <dsp:sp modelId="{8D66527B-D6D4-4984-BEC7-7BCDD6352977}">
      <dsp:nvSpPr>
        <dsp:cNvPr id="0" name=""/>
        <dsp:cNvSpPr/>
      </dsp:nvSpPr>
      <dsp:spPr>
        <a:xfrm>
          <a:off x="0" y="2222573"/>
          <a:ext cx="8425318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3620481"/>
              <a:satOff val="13108"/>
              <a:lumOff val="-525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574C2E-6EFB-4461-914C-9221D132CFC2}">
      <dsp:nvSpPr>
        <dsp:cNvPr id="0" name=""/>
        <dsp:cNvSpPr/>
      </dsp:nvSpPr>
      <dsp:spPr>
        <a:xfrm>
          <a:off x="407278" y="1850611"/>
          <a:ext cx="8018011" cy="637642"/>
        </a:xfrm>
        <a:prstGeom prst="roundRect">
          <a:avLst/>
        </a:prstGeom>
        <a:solidFill>
          <a:schemeClr val="accent5">
            <a:hueOff val="-3620481"/>
            <a:satOff val="13108"/>
            <a:lumOff val="-525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20" tIns="0" rIns="22292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Uroczyste podpisanie umowy:  19.12.2023 r. </a:t>
          </a:r>
          <a:endParaRPr lang="pl-PL" sz="18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8405" y="1881738"/>
        <a:ext cx="7955757" cy="575388"/>
      </dsp:txXfrm>
    </dsp:sp>
    <dsp:sp modelId="{B17C45AA-78F3-412A-8BC4-646D645B6C2C}">
      <dsp:nvSpPr>
        <dsp:cNvPr id="0" name=""/>
        <dsp:cNvSpPr/>
      </dsp:nvSpPr>
      <dsp:spPr>
        <a:xfrm>
          <a:off x="0" y="3145336"/>
          <a:ext cx="8425318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5430722"/>
              <a:satOff val="19661"/>
              <a:lumOff val="-788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2C1452-483C-4948-B02F-859E3DC85ABE}">
      <dsp:nvSpPr>
        <dsp:cNvPr id="0" name=""/>
        <dsp:cNvSpPr/>
      </dsp:nvSpPr>
      <dsp:spPr>
        <a:xfrm>
          <a:off x="407278" y="2773373"/>
          <a:ext cx="8018011" cy="637642"/>
        </a:xfrm>
        <a:prstGeom prst="roundRect">
          <a:avLst/>
        </a:prstGeom>
        <a:solidFill>
          <a:schemeClr val="accent5">
            <a:hueOff val="-5430722"/>
            <a:satOff val="19661"/>
            <a:lumOff val="-788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20" tIns="0" rIns="22292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Wartość umowy: nieco ponad 1 miliard złotych; dofinansowanie 893,5 mln PLN</a:t>
          </a:r>
          <a:endParaRPr lang="pl-PL" sz="18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8405" y="2804500"/>
        <a:ext cx="7955757" cy="575388"/>
      </dsp:txXfrm>
    </dsp:sp>
    <dsp:sp modelId="{59E844F1-C2A9-4030-B2D1-CF6C69B197DA}">
      <dsp:nvSpPr>
        <dsp:cNvPr id="0" name=""/>
        <dsp:cNvSpPr/>
      </dsp:nvSpPr>
      <dsp:spPr>
        <a:xfrm>
          <a:off x="0" y="4068099"/>
          <a:ext cx="8425318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7240962"/>
              <a:satOff val="26215"/>
              <a:lumOff val="-105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0E0A04-29A5-487F-8BC1-6E1F025EB6A4}">
      <dsp:nvSpPr>
        <dsp:cNvPr id="0" name=""/>
        <dsp:cNvSpPr/>
      </dsp:nvSpPr>
      <dsp:spPr>
        <a:xfrm>
          <a:off x="407278" y="3696136"/>
          <a:ext cx="8018011" cy="637642"/>
        </a:xfrm>
        <a:prstGeom prst="roundRect">
          <a:avLst/>
        </a:prstGeom>
        <a:solidFill>
          <a:schemeClr val="accent5">
            <a:hueOff val="-7240962"/>
            <a:satOff val="26215"/>
            <a:lumOff val="-1050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20" tIns="0" rIns="22292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BGK jako Menedżer Funduszu Powierniczego  odpowiada za wybór PF i prawidłową realizację projektu</a:t>
          </a:r>
          <a:endParaRPr lang="pl-PL" sz="18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8405" y="3727263"/>
        <a:ext cx="7955757" cy="575388"/>
      </dsp:txXfrm>
    </dsp:sp>
    <dsp:sp modelId="{3E554D04-8294-40BA-9304-8C61B1E09EA0}">
      <dsp:nvSpPr>
        <dsp:cNvPr id="0" name=""/>
        <dsp:cNvSpPr/>
      </dsp:nvSpPr>
      <dsp:spPr>
        <a:xfrm>
          <a:off x="0" y="4884579"/>
          <a:ext cx="8425318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051203"/>
              <a:satOff val="32769"/>
              <a:lumOff val="-131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861504-11B1-49FE-B4FB-7875404CA7C8}">
      <dsp:nvSpPr>
        <dsp:cNvPr id="0" name=""/>
        <dsp:cNvSpPr/>
      </dsp:nvSpPr>
      <dsp:spPr>
        <a:xfrm>
          <a:off x="401107" y="4618899"/>
          <a:ext cx="8022145" cy="531360"/>
        </a:xfrm>
        <a:prstGeom prst="roundRect">
          <a:avLst/>
        </a:prstGeom>
        <a:solidFill>
          <a:schemeClr val="accent5">
            <a:hueOff val="-9051203"/>
            <a:satOff val="32769"/>
            <a:lumOff val="-1313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20" tIns="0" rIns="22292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BGK MFP w 15 regionach</a:t>
          </a:r>
          <a:endParaRPr lang="pl-PL" sz="18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27046" y="4644838"/>
        <a:ext cx="7970267" cy="47948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D5A5B9-9169-439C-B0EF-E7FA4E6459F6}">
      <dsp:nvSpPr>
        <dsp:cNvPr id="0" name=""/>
        <dsp:cNvSpPr/>
      </dsp:nvSpPr>
      <dsp:spPr>
        <a:xfrm>
          <a:off x="-6276078" y="-960772"/>
          <a:ext cx="7476039" cy="7476039"/>
        </a:xfrm>
        <a:prstGeom prst="blockArc">
          <a:avLst>
            <a:gd name="adj1" fmla="val 18900000"/>
            <a:gd name="adj2" fmla="val 2700000"/>
            <a:gd name="adj3" fmla="val 289"/>
          </a:avLst>
        </a:prstGeom>
        <a:noFill/>
        <a:ln w="25400" cap="flat" cmpd="sng" algn="ctr">
          <a:solidFill>
            <a:schemeClr val="accent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230C69-5D87-40CA-8C8D-A155786252AE}">
      <dsp:nvSpPr>
        <dsp:cNvPr id="0" name=""/>
        <dsp:cNvSpPr/>
      </dsp:nvSpPr>
      <dsp:spPr>
        <a:xfrm>
          <a:off x="389647" y="252507"/>
          <a:ext cx="8922801" cy="5047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679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0" i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1.10 Inwestycje rozwojowe przedsiębiorstw - Instrumenty Finansowe - </a:t>
          </a:r>
          <a:r>
            <a:rPr lang="pl-PL" sz="1800" b="1" i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MCP</a:t>
          </a:r>
          <a:endParaRPr lang="pl-PL" sz="1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9647" y="252507"/>
        <a:ext cx="8922801" cy="504792"/>
      </dsp:txXfrm>
    </dsp:sp>
    <dsp:sp modelId="{CEAFF3F0-ED3E-44BB-BFD6-3BCFC74F3795}">
      <dsp:nvSpPr>
        <dsp:cNvPr id="0" name=""/>
        <dsp:cNvSpPr/>
      </dsp:nvSpPr>
      <dsp:spPr>
        <a:xfrm>
          <a:off x="74152" y="189408"/>
          <a:ext cx="630990" cy="6309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25A526-79E7-48EF-AFB9-65862D2E290C}">
      <dsp:nvSpPr>
        <dsp:cNvPr id="0" name=""/>
        <dsp:cNvSpPr/>
      </dsp:nvSpPr>
      <dsp:spPr>
        <a:xfrm>
          <a:off x="846782" y="1010140"/>
          <a:ext cx="8465666" cy="5047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679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0" i="0" kern="12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2.1 Poprawa efektywności energetycznej - Instrumenty finansowe – Typ A (Przedsiębiorstwa) – </a:t>
          </a:r>
          <a:r>
            <a:rPr lang="pl-PL" sz="1800" b="1" i="0" kern="12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MCP</a:t>
          </a:r>
          <a:endParaRPr lang="pl-PL" sz="1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46782" y="1010140"/>
        <a:ext cx="8465666" cy="504792"/>
      </dsp:txXfrm>
    </dsp:sp>
    <dsp:sp modelId="{F32194D3-2871-45DD-B433-25687C541908}">
      <dsp:nvSpPr>
        <dsp:cNvPr id="0" name=""/>
        <dsp:cNvSpPr/>
      </dsp:nvSpPr>
      <dsp:spPr>
        <a:xfrm>
          <a:off x="531287" y="947041"/>
          <a:ext cx="630990" cy="6309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D525D1-7EE5-4631-A419-540756490300}">
      <dsp:nvSpPr>
        <dsp:cNvPr id="0" name=""/>
        <dsp:cNvSpPr/>
      </dsp:nvSpPr>
      <dsp:spPr>
        <a:xfrm>
          <a:off x="1097290" y="1767217"/>
          <a:ext cx="8215159" cy="5047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679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0" i="0" kern="12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2.1 Poprawa efektywności energetycznej - Instrumenty finansowe – Typ B (Budynki użyteczności publicznej) – </a:t>
          </a:r>
          <a:r>
            <a:rPr lang="pl-PL" sz="1800" b="1" i="0" kern="12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FE</a:t>
          </a:r>
          <a:endParaRPr lang="pl-PL" sz="1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97290" y="1767217"/>
        <a:ext cx="8215159" cy="504792"/>
      </dsp:txXfrm>
    </dsp:sp>
    <dsp:sp modelId="{EAE77921-1ED3-4A95-8D71-2A14AEE60CF1}">
      <dsp:nvSpPr>
        <dsp:cNvPr id="0" name=""/>
        <dsp:cNvSpPr/>
      </dsp:nvSpPr>
      <dsp:spPr>
        <a:xfrm>
          <a:off x="781795" y="1704118"/>
          <a:ext cx="630990" cy="6309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03D83D-13C8-413D-A18C-2DC3D822E2A9}">
      <dsp:nvSpPr>
        <dsp:cNvPr id="0" name=""/>
        <dsp:cNvSpPr/>
      </dsp:nvSpPr>
      <dsp:spPr>
        <a:xfrm>
          <a:off x="1177275" y="2524850"/>
          <a:ext cx="8135174" cy="5047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679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0" i="0" kern="12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2.1 Poprawa efektywności energetycznej - Instrumenty finansowe – Typ C (Budynki wielorodzinne mieszkaniowe) - </a:t>
          </a:r>
          <a:r>
            <a:rPr lang="pl-PL" sz="1800" b="1" i="0" kern="12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MCP</a:t>
          </a:r>
          <a:r>
            <a:rPr lang="pl-PL" sz="1800" b="1" kern="12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pl-PL" sz="1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77275" y="2524850"/>
        <a:ext cx="8135174" cy="504792"/>
      </dsp:txXfrm>
    </dsp:sp>
    <dsp:sp modelId="{8D51C226-CECC-486E-840E-E828268A89EA}">
      <dsp:nvSpPr>
        <dsp:cNvPr id="0" name=""/>
        <dsp:cNvSpPr/>
      </dsp:nvSpPr>
      <dsp:spPr>
        <a:xfrm>
          <a:off x="861779" y="2461751"/>
          <a:ext cx="630990" cy="6309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7F2133-B5CD-4E75-ABE5-BABAB69AE8BF}">
      <dsp:nvSpPr>
        <dsp:cNvPr id="0" name=""/>
        <dsp:cNvSpPr/>
      </dsp:nvSpPr>
      <dsp:spPr>
        <a:xfrm>
          <a:off x="1097290" y="3282483"/>
          <a:ext cx="8215159" cy="5047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679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0" i="0" kern="12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2.8 Wsparcie rozwoju OZE - Instrumenty finansowe - </a:t>
          </a:r>
          <a:r>
            <a:rPr lang="pl-PL" sz="1800" b="1" i="0" kern="12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MCP</a:t>
          </a:r>
          <a:endParaRPr lang="pl-PL" sz="18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97290" y="3282483"/>
        <a:ext cx="8215159" cy="504792"/>
      </dsp:txXfrm>
    </dsp:sp>
    <dsp:sp modelId="{AE059B22-4A30-42C7-8DA1-5DC2DD5DB94F}">
      <dsp:nvSpPr>
        <dsp:cNvPr id="0" name=""/>
        <dsp:cNvSpPr/>
      </dsp:nvSpPr>
      <dsp:spPr>
        <a:xfrm>
          <a:off x="781795" y="3219384"/>
          <a:ext cx="630990" cy="6309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873F13-D656-44A7-8F96-BF4667E59C65}">
      <dsp:nvSpPr>
        <dsp:cNvPr id="0" name=""/>
        <dsp:cNvSpPr/>
      </dsp:nvSpPr>
      <dsp:spPr>
        <a:xfrm>
          <a:off x="846782" y="4039561"/>
          <a:ext cx="8465666" cy="5047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679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0" i="0" kern="12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2.18 Poprawa efektywności energetycznej ZIT, IIT - Instrument finansowy - </a:t>
          </a:r>
          <a:r>
            <a:rPr lang="pl-PL" sz="1800" b="1" i="0" kern="12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FE</a:t>
          </a:r>
          <a:endParaRPr lang="pl-PL" sz="18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46782" y="4039561"/>
        <a:ext cx="8465666" cy="504792"/>
      </dsp:txXfrm>
    </dsp:sp>
    <dsp:sp modelId="{8C9419D2-A2D1-4A39-8A37-5730312D36CC}">
      <dsp:nvSpPr>
        <dsp:cNvPr id="0" name=""/>
        <dsp:cNvSpPr/>
      </dsp:nvSpPr>
      <dsp:spPr>
        <a:xfrm>
          <a:off x="531287" y="3976462"/>
          <a:ext cx="630990" cy="6309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30CA27-2008-42D6-B422-33D6DB3B6409}">
      <dsp:nvSpPr>
        <dsp:cNvPr id="0" name=""/>
        <dsp:cNvSpPr/>
      </dsp:nvSpPr>
      <dsp:spPr>
        <a:xfrm>
          <a:off x="389647" y="4797194"/>
          <a:ext cx="8922801" cy="5047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679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0" i="0" kern="12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2.22 Wsparcie rozwoju OZE - ZIT, IIT Instrumenty finansowe - </a:t>
          </a:r>
          <a:r>
            <a:rPr lang="pl-PL" sz="1800" b="1" i="0" kern="12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MCP</a:t>
          </a:r>
          <a:endParaRPr lang="pl-PL" sz="1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9647" y="4797194"/>
        <a:ext cx="8922801" cy="504792"/>
      </dsp:txXfrm>
    </dsp:sp>
    <dsp:sp modelId="{27D8916B-BD78-469D-8702-3DBB430F3777}">
      <dsp:nvSpPr>
        <dsp:cNvPr id="0" name=""/>
        <dsp:cNvSpPr/>
      </dsp:nvSpPr>
      <dsp:spPr>
        <a:xfrm>
          <a:off x="74152" y="4734095"/>
          <a:ext cx="630990" cy="6309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F11D22-097F-4A95-827F-9C76B3F014D2}">
      <dsp:nvSpPr>
        <dsp:cNvPr id="0" name=""/>
        <dsp:cNvSpPr/>
      </dsp:nvSpPr>
      <dsp:spPr>
        <a:xfrm>
          <a:off x="0" y="377048"/>
          <a:ext cx="8425318" cy="4536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535332-6FFC-4F40-B008-B3BCBC06C186}">
      <dsp:nvSpPr>
        <dsp:cNvPr id="0" name=""/>
        <dsp:cNvSpPr/>
      </dsp:nvSpPr>
      <dsp:spPr>
        <a:xfrm>
          <a:off x="407278" y="5085"/>
          <a:ext cx="8018011" cy="63764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20" tIns="0" rIns="22292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smtClean="0">
              <a:latin typeface="Arial" panose="020B0604020202020204" pitchFamily="34" charset="0"/>
              <a:cs typeface="Arial" panose="020B0604020202020204" pitchFamily="34" charset="0"/>
            </a:rPr>
            <a:t>Partnerzy wybierani w procedurze przetargowej – dookreślenie parametrów produktów</a:t>
          </a:r>
          <a:endParaRPr lang="pl-PL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8405" y="36212"/>
        <a:ext cx="7955757" cy="575388"/>
      </dsp:txXfrm>
    </dsp:sp>
    <dsp:sp modelId="{5B67925E-27A0-4FCE-AB19-128A72AECA8A}">
      <dsp:nvSpPr>
        <dsp:cNvPr id="0" name=""/>
        <dsp:cNvSpPr/>
      </dsp:nvSpPr>
      <dsp:spPr>
        <a:xfrm>
          <a:off x="0" y="1299811"/>
          <a:ext cx="8425318" cy="4536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B08DCE-8608-435E-A86D-01279944C0DF}">
      <dsp:nvSpPr>
        <dsp:cNvPr id="0" name=""/>
        <dsp:cNvSpPr/>
      </dsp:nvSpPr>
      <dsp:spPr>
        <a:xfrm>
          <a:off x="407278" y="927848"/>
          <a:ext cx="8018011" cy="63764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20" tIns="0" rIns="22292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smtClean="0">
              <a:latin typeface="Arial" panose="020B0604020202020204" pitchFamily="34" charset="0"/>
              <a:cs typeface="Arial" panose="020B0604020202020204" pitchFamily="34" charset="0"/>
            </a:rPr>
            <a:t>Pierwszy przetarg (w ramach działania 1.10 – wsparcie MŚP) – I kwartał 2024</a:t>
          </a:r>
          <a:endParaRPr lang="pl-PL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8405" y="958975"/>
        <a:ext cx="7955757" cy="575388"/>
      </dsp:txXfrm>
    </dsp:sp>
    <dsp:sp modelId="{8D66527B-D6D4-4984-BEC7-7BCDD6352977}">
      <dsp:nvSpPr>
        <dsp:cNvPr id="0" name=""/>
        <dsp:cNvSpPr/>
      </dsp:nvSpPr>
      <dsp:spPr>
        <a:xfrm>
          <a:off x="0" y="2222573"/>
          <a:ext cx="8425318" cy="4536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574C2E-6EFB-4461-914C-9221D132CFC2}">
      <dsp:nvSpPr>
        <dsp:cNvPr id="0" name=""/>
        <dsp:cNvSpPr/>
      </dsp:nvSpPr>
      <dsp:spPr>
        <a:xfrm>
          <a:off x="407278" y="1850611"/>
          <a:ext cx="8018011" cy="63764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20" tIns="0" rIns="22292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smtClean="0">
              <a:latin typeface="Arial" panose="020B0604020202020204" pitchFamily="34" charset="0"/>
              <a:cs typeface="Arial" panose="020B0604020202020204" pitchFamily="34" charset="0"/>
            </a:rPr>
            <a:t>Pierwsze wsparcia III/IV kwartał 2024</a:t>
          </a:r>
          <a:endParaRPr lang="pl-PL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8405" y="1881738"/>
        <a:ext cx="7955757" cy="575388"/>
      </dsp:txXfrm>
    </dsp:sp>
    <dsp:sp modelId="{B17C45AA-78F3-412A-8BC4-646D645B6C2C}">
      <dsp:nvSpPr>
        <dsp:cNvPr id="0" name=""/>
        <dsp:cNvSpPr/>
      </dsp:nvSpPr>
      <dsp:spPr>
        <a:xfrm>
          <a:off x="0" y="3145336"/>
          <a:ext cx="8425318" cy="4536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2C1452-483C-4948-B02F-859E3DC85ABE}">
      <dsp:nvSpPr>
        <dsp:cNvPr id="0" name=""/>
        <dsp:cNvSpPr/>
      </dsp:nvSpPr>
      <dsp:spPr>
        <a:xfrm>
          <a:off x="407278" y="2773373"/>
          <a:ext cx="8018011" cy="63764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20" tIns="0" rIns="22292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smtClean="0">
              <a:latin typeface="Arial" panose="020B0604020202020204" pitchFamily="34" charset="0"/>
              <a:cs typeface="Arial" panose="020B0604020202020204" pitchFamily="34" charset="0"/>
            </a:rPr>
            <a:t>Przetargi w ramach efektywności energetycznej i OZE planowane na II kwartał 2024</a:t>
          </a:r>
          <a:endParaRPr lang="pl-PL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8405" y="2804500"/>
        <a:ext cx="7955757" cy="575388"/>
      </dsp:txXfrm>
    </dsp:sp>
    <dsp:sp modelId="{59E844F1-C2A9-4030-B2D1-CF6C69B197DA}">
      <dsp:nvSpPr>
        <dsp:cNvPr id="0" name=""/>
        <dsp:cNvSpPr/>
      </dsp:nvSpPr>
      <dsp:spPr>
        <a:xfrm>
          <a:off x="0" y="4068099"/>
          <a:ext cx="8425318" cy="4536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0E0A04-29A5-487F-8BC1-6E1F025EB6A4}">
      <dsp:nvSpPr>
        <dsp:cNvPr id="0" name=""/>
        <dsp:cNvSpPr/>
      </dsp:nvSpPr>
      <dsp:spPr>
        <a:xfrm>
          <a:off x="407278" y="3696136"/>
          <a:ext cx="8018011" cy="63764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20" tIns="0" rIns="22292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smtClean="0">
              <a:latin typeface="Arial" panose="020B0604020202020204" pitchFamily="34" charset="0"/>
              <a:cs typeface="Arial" panose="020B0604020202020204" pitchFamily="34" charset="0"/>
            </a:rPr>
            <a:t>Wsparcia EE i OZE przełom roku 2024/2025</a:t>
          </a:r>
          <a:endParaRPr lang="pl-PL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8405" y="3727263"/>
        <a:ext cx="7955757" cy="575388"/>
      </dsp:txXfrm>
    </dsp:sp>
    <dsp:sp modelId="{09ABF638-2940-4364-A733-A44EE07CF9F8}">
      <dsp:nvSpPr>
        <dsp:cNvPr id="0" name=""/>
        <dsp:cNvSpPr/>
      </dsp:nvSpPr>
      <dsp:spPr>
        <a:xfrm>
          <a:off x="0" y="4884579"/>
          <a:ext cx="8425318" cy="4536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ABE261-4939-49BA-9BD7-5117EB07E549}">
      <dsp:nvSpPr>
        <dsp:cNvPr id="0" name=""/>
        <dsp:cNvSpPr/>
      </dsp:nvSpPr>
      <dsp:spPr>
        <a:xfrm>
          <a:off x="401107" y="4669697"/>
          <a:ext cx="8022145" cy="531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20" tIns="0" rIns="22292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smtClean="0">
              <a:latin typeface="Arial" panose="020B0604020202020204" pitchFamily="34" charset="0"/>
              <a:cs typeface="Arial" panose="020B0604020202020204" pitchFamily="34" charset="0"/>
            </a:rPr>
            <a:t>Lista Partnerów dostępna będzie na stronie internetowej  BGK: </a:t>
          </a:r>
          <a:r>
            <a:rPr lang="pl-PL" sz="1800" kern="1200" smtClean="0">
              <a:latin typeface="Arial" panose="020B0604020202020204" pitchFamily="34" charset="0"/>
              <a:cs typeface="Arial" panose="020B0604020202020204" pitchFamily="34" charset="0"/>
              <a:hlinkClick xmlns:r="http://schemas.openxmlformats.org/officeDocument/2006/relationships" r:id="rId1"/>
            </a:rPr>
            <a:t>https://www.bgk.pl/programy-i-fundusze</a:t>
          </a:r>
          <a:r>
            <a:rPr lang="pl-PL" sz="1800" kern="120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pl-PL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27046" y="4695636"/>
        <a:ext cx="7970267" cy="47948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A05DCE-75ED-40BA-81C8-BB4F8EE16A36}">
      <dsp:nvSpPr>
        <dsp:cNvPr id="0" name=""/>
        <dsp:cNvSpPr/>
      </dsp:nvSpPr>
      <dsp:spPr>
        <a:xfrm>
          <a:off x="1390646" y="1923792"/>
          <a:ext cx="1391862" cy="139186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5600" b="1" kern="1200" dirty="0" smtClean="0">
              <a:solidFill>
                <a:schemeClr val="tx1"/>
              </a:solidFill>
            </a:rPr>
            <a:t>2.1</a:t>
          </a:r>
          <a:endParaRPr lang="pl-PL" sz="5600" b="1" kern="1200" dirty="0">
            <a:solidFill>
              <a:schemeClr val="tx1"/>
            </a:solidFill>
          </a:endParaRPr>
        </a:p>
      </dsp:txBody>
      <dsp:txXfrm>
        <a:off x="1594479" y="2127625"/>
        <a:ext cx="984196" cy="984196"/>
      </dsp:txXfrm>
    </dsp:sp>
    <dsp:sp modelId="{AFC12599-55C8-49DF-918C-EB1A932FDBE7}">
      <dsp:nvSpPr>
        <dsp:cNvPr id="0" name=""/>
        <dsp:cNvSpPr/>
      </dsp:nvSpPr>
      <dsp:spPr>
        <a:xfrm rot="13192539">
          <a:off x="491828" y="1548194"/>
          <a:ext cx="1236243" cy="396680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2A2949-3541-4C64-A973-B4E19735277B}">
      <dsp:nvSpPr>
        <dsp:cNvPr id="0" name=""/>
        <dsp:cNvSpPr/>
      </dsp:nvSpPr>
      <dsp:spPr>
        <a:xfrm>
          <a:off x="-112598" y="805923"/>
          <a:ext cx="1322269" cy="105781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b="1" kern="1200" dirty="0" smtClean="0">
              <a:solidFill>
                <a:schemeClr val="tx1"/>
              </a:solidFill>
            </a:rPr>
            <a:t>FE – schemat B</a:t>
          </a:r>
          <a:endParaRPr lang="pl-PL" sz="2100" b="1" kern="1200" dirty="0">
            <a:solidFill>
              <a:schemeClr val="tx1"/>
            </a:solidFill>
          </a:endParaRPr>
        </a:p>
      </dsp:txBody>
      <dsp:txXfrm>
        <a:off x="-81616" y="836905"/>
        <a:ext cx="1260305" cy="995851"/>
      </dsp:txXfrm>
    </dsp:sp>
    <dsp:sp modelId="{A76C043A-81D1-43BE-8BC7-CB4C43A16BF8}">
      <dsp:nvSpPr>
        <dsp:cNvPr id="0" name=""/>
        <dsp:cNvSpPr/>
      </dsp:nvSpPr>
      <dsp:spPr>
        <a:xfrm rot="19096134">
          <a:off x="2496652" y="1587917"/>
          <a:ext cx="1196736" cy="396680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9782150"/>
            <a:satOff val="0"/>
            <a:lumOff val="-2019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9CC10A-AEC2-44D9-B6DE-653D4B895E5B}">
      <dsp:nvSpPr>
        <dsp:cNvPr id="0" name=""/>
        <dsp:cNvSpPr/>
      </dsp:nvSpPr>
      <dsp:spPr>
        <a:xfrm>
          <a:off x="2653170" y="784626"/>
          <a:ext cx="1795681" cy="1057815"/>
        </a:xfrm>
        <a:prstGeom prst="roundRect">
          <a:avLst>
            <a:gd name="adj" fmla="val 10000"/>
          </a:avLst>
        </a:prstGeom>
        <a:solidFill>
          <a:schemeClr val="accent3">
            <a:hueOff val="9782150"/>
            <a:satOff val="0"/>
            <a:lumOff val="-2019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b="1" kern="1200" dirty="0" smtClean="0">
              <a:solidFill>
                <a:schemeClr val="tx1"/>
              </a:solidFill>
            </a:rPr>
            <a:t>MCP – schemat A i C</a:t>
          </a:r>
          <a:endParaRPr lang="pl-PL" sz="2100" b="1" kern="1200" dirty="0">
            <a:solidFill>
              <a:schemeClr val="tx1"/>
            </a:solidFill>
          </a:endParaRPr>
        </a:p>
      </dsp:txBody>
      <dsp:txXfrm>
        <a:off x="2684152" y="815608"/>
        <a:ext cx="1733717" cy="99585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4A0DE3-3EF0-43F3-877B-85E3D160395D}">
      <dsp:nvSpPr>
        <dsp:cNvPr id="0" name=""/>
        <dsp:cNvSpPr/>
      </dsp:nvSpPr>
      <dsp:spPr>
        <a:xfrm>
          <a:off x="0" y="237348"/>
          <a:ext cx="4272280" cy="4272280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75AA35-92C7-47D1-B462-E6A79C6C1A59}">
      <dsp:nvSpPr>
        <dsp:cNvPr id="0" name=""/>
        <dsp:cNvSpPr/>
      </dsp:nvSpPr>
      <dsp:spPr>
        <a:xfrm>
          <a:off x="2136140" y="237348"/>
          <a:ext cx="4984326" cy="427228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 smtClean="0"/>
            <a:t>SZOP</a:t>
          </a:r>
          <a:endParaRPr lang="pl-PL" sz="1900" kern="1200" dirty="0"/>
        </a:p>
      </dsp:txBody>
      <dsp:txXfrm>
        <a:off x="2136140" y="237348"/>
        <a:ext cx="4984326" cy="683564"/>
      </dsp:txXfrm>
    </dsp:sp>
    <dsp:sp modelId="{89EA5934-7BF8-49CF-94AD-CFD91B48592C}">
      <dsp:nvSpPr>
        <dsp:cNvPr id="0" name=""/>
        <dsp:cNvSpPr/>
      </dsp:nvSpPr>
      <dsp:spPr>
        <a:xfrm>
          <a:off x="448589" y="920913"/>
          <a:ext cx="3375101" cy="3375101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-2262801"/>
            <a:satOff val="8192"/>
            <a:lumOff val="-328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A6085F-2996-41BA-9545-B958DF988CCF}">
      <dsp:nvSpPr>
        <dsp:cNvPr id="0" name=""/>
        <dsp:cNvSpPr/>
      </dsp:nvSpPr>
      <dsp:spPr>
        <a:xfrm>
          <a:off x="2136140" y="920913"/>
          <a:ext cx="4984326" cy="337510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2262801"/>
              <a:satOff val="8192"/>
              <a:lumOff val="-32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 smtClean="0"/>
            <a:t>Strategia inwestycyjna ( Uchwała 2276/2023 z 28.11.2023 r.)</a:t>
          </a:r>
          <a:endParaRPr lang="pl-PL" sz="1900" kern="1200" dirty="0"/>
        </a:p>
      </dsp:txBody>
      <dsp:txXfrm>
        <a:off x="2136140" y="920913"/>
        <a:ext cx="4984326" cy="683564"/>
      </dsp:txXfrm>
    </dsp:sp>
    <dsp:sp modelId="{12F3DED6-6A10-41ED-8436-2A8F23EB8E48}">
      <dsp:nvSpPr>
        <dsp:cNvPr id="0" name=""/>
        <dsp:cNvSpPr/>
      </dsp:nvSpPr>
      <dsp:spPr>
        <a:xfrm>
          <a:off x="897178" y="1604478"/>
          <a:ext cx="2477922" cy="2477922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-4525601"/>
            <a:satOff val="16385"/>
            <a:lumOff val="-656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A0F188-6BB0-4EA9-9DE1-4DF1D788B2EC}">
      <dsp:nvSpPr>
        <dsp:cNvPr id="0" name=""/>
        <dsp:cNvSpPr/>
      </dsp:nvSpPr>
      <dsp:spPr>
        <a:xfrm>
          <a:off x="2136140" y="1604478"/>
          <a:ext cx="4984326" cy="247792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525601"/>
              <a:satOff val="16385"/>
              <a:lumOff val="-656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 smtClean="0"/>
            <a:t>Metryki produktów (po ich uzgodnieniu)</a:t>
          </a:r>
          <a:endParaRPr lang="pl-PL" sz="1900" kern="1200" dirty="0"/>
        </a:p>
      </dsp:txBody>
      <dsp:txXfrm>
        <a:off x="2136140" y="1604478"/>
        <a:ext cx="4984326" cy="683564"/>
      </dsp:txXfrm>
    </dsp:sp>
    <dsp:sp modelId="{3D442359-8B29-4044-A995-54CB11ED7AF2}">
      <dsp:nvSpPr>
        <dsp:cNvPr id="0" name=""/>
        <dsp:cNvSpPr/>
      </dsp:nvSpPr>
      <dsp:spPr>
        <a:xfrm>
          <a:off x="1345768" y="2288043"/>
          <a:ext cx="1580743" cy="1580743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-6788402"/>
            <a:satOff val="24577"/>
            <a:lumOff val="-985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3DA865-1E3E-4FA9-A4A6-DF026EA090CC}">
      <dsp:nvSpPr>
        <dsp:cNvPr id="0" name=""/>
        <dsp:cNvSpPr/>
      </dsp:nvSpPr>
      <dsp:spPr>
        <a:xfrm>
          <a:off x="2136140" y="2288043"/>
          <a:ext cx="4984326" cy="158074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6788402"/>
              <a:satOff val="24577"/>
              <a:lumOff val="-985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 smtClean="0"/>
            <a:t>www.bgk.pl</a:t>
          </a:r>
          <a:endParaRPr lang="pl-PL" sz="1900" kern="1200" dirty="0"/>
        </a:p>
      </dsp:txBody>
      <dsp:txXfrm>
        <a:off x="2136140" y="2288043"/>
        <a:ext cx="4984326" cy="683564"/>
      </dsp:txXfrm>
    </dsp:sp>
    <dsp:sp modelId="{7AD4C277-3223-45B8-9879-240EFDF38BF6}">
      <dsp:nvSpPr>
        <dsp:cNvPr id="0" name=""/>
        <dsp:cNvSpPr/>
      </dsp:nvSpPr>
      <dsp:spPr>
        <a:xfrm>
          <a:off x="1794357" y="2971608"/>
          <a:ext cx="683564" cy="683564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-9051203"/>
            <a:satOff val="32769"/>
            <a:lumOff val="-1313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D64719-7B69-4403-B3EB-7FD3CD503FE0}">
      <dsp:nvSpPr>
        <dsp:cNvPr id="0" name=""/>
        <dsp:cNvSpPr/>
      </dsp:nvSpPr>
      <dsp:spPr>
        <a:xfrm>
          <a:off x="2136140" y="2971608"/>
          <a:ext cx="4984326" cy="68356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051203"/>
              <a:satOff val="32769"/>
              <a:lumOff val="-131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 smtClean="0"/>
            <a:t>www. https://www.fi-compass.eu</a:t>
          </a:r>
          <a:endParaRPr lang="pl-PL" sz="1900" kern="1200" dirty="0"/>
        </a:p>
      </dsp:txBody>
      <dsp:txXfrm>
        <a:off x="2136140" y="2971608"/>
        <a:ext cx="4984326" cy="6835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9" name="Shape 13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rostokąt 8"/>
          <p:cNvSpPr/>
          <p:nvPr/>
        </p:nvSpPr>
        <p:spPr>
          <a:xfrm>
            <a:off x="1025524" y="1983572"/>
            <a:ext cx="8640765" cy="4316627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1" name="Prostokąt 10"/>
          <p:cNvSpPr/>
          <p:nvPr/>
        </p:nvSpPr>
        <p:spPr>
          <a:xfrm>
            <a:off x="0" y="-1"/>
            <a:ext cx="4986339" cy="2693910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2" name="Obraz 12" descr="Obraz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525" y="1983571"/>
            <a:ext cx="3959225" cy="720091"/>
          </a:xfrm>
          <a:prstGeom prst="rect">
            <a:avLst/>
          </a:prstGeom>
          <a:ln w="12700">
            <a:miter lim="400000"/>
          </a:ln>
        </p:spPr>
      </p:pic>
      <p:sp>
        <p:nvSpPr>
          <p:cNvPr id="33" name="Tekst tytułowy"/>
          <p:cNvSpPr txBox="1">
            <a:spLocks noGrp="1"/>
          </p:cNvSpPr>
          <p:nvPr>
            <p:ph type="title"/>
          </p:nvPr>
        </p:nvSpPr>
        <p:spPr>
          <a:xfrm>
            <a:off x="1385877" y="3070226"/>
            <a:ext cx="7920116" cy="1087765"/>
          </a:xfrm>
          <a:prstGeom prst="rect">
            <a:avLst/>
          </a:prstGeom>
        </p:spPr>
        <p:txBody>
          <a:bodyPr/>
          <a:lstStyle>
            <a:lvl1pPr>
              <a:lnSpc>
                <a:spcPts val="4000"/>
              </a:lnSpc>
              <a:defRPr sz="3200"/>
            </a:lvl1pPr>
          </a:lstStyle>
          <a:p>
            <a:r>
              <a:t>Tekst tytułowy</a:t>
            </a:r>
          </a:p>
        </p:txBody>
      </p:sp>
      <p:sp>
        <p:nvSpPr>
          <p:cNvPr id="34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1385887" y="4861793"/>
            <a:ext cx="7920038" cy="108000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3500"/>
              </a:lnSpc>
              <a:buSzTx/>
              <a:buNone/>
              <a:defRPr sz="2800" b="1">
                <a:solidFill>
                  <a:srgbClr val="002073"/>
                </a:solidFill>
              </a:defRPr>
            </a:lvl1pPr>
            <a:lvl2pPr marL="0" indent="503971">
              <a:lnSpc>
                <a:spcPts val="3500"/>
              </a:lnSpc>
              <a:buSzTx/>
              <a:buNone/>
              <a:defRPr sz="2800" b="1">
                <a:solidFill>
                  <a:srgbClr val="002073"/>
                </a:solidFill>
              </a:defRPr>
            </a:lvl2pPr>
            <a:lvl3pPr marL="0" indent="1007943">
              <a:lnSpc>
                <a:spcPts val="3500"/>
              </a:lnSpc>
              <a:buSzTx/>
              <a:buNone/>
              <a:defRPr sz="2800" b="1">
                <a:solidFill>
                  <a:srgbClr val="002073"/>
                </a:solidFill>
              </a:defRPr>
            </a:lvl3pPr>
            <a:lvl4pPr marL="0" indent="1511914">
              <a:lnSpc>
                <a:spcPts val="3500"/>
              </a:lnSpc>
              <a:buSzTx/>
              <a:buNone/>
              <a:defRPr sz="2800" b="1">
                <a:solidFill>
                  <a:srgbClr val="002073"/>
                </a:solidFill>
              </a:defRPr>
            </a:lvl4pPr>
            <a:lvl5pPr marL="0" indent="2015886">
              <a:lnSpc>
                <a:spcPts val="3500"/>
              </a:lnSpc>
              <a:buSzTx/>
              <a:buNone/>
              <a:defRPr sz="2800" b="1">
                <a:solidFill>
                  <a:srgbClr val="002073"/>
                </a:solidFill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pic>
        <p:nvPicPr>
          <p:cNvPr id="35" name="Obraz 5" descr="Obraz 5"/>
          <p:cNvPicPr>
            <a:picLocks noChangeAspect="1"/>
          </p:cNvPicPr>
          <p:nvPr/>
        </p:nvPicPr>
        <p:blipFill>
          <a:blip r:embed="rId3">
            <a:alphaModFix amt="55000"/>
          </a:blip>
          <a:stretch>
            <a:fillRect/>
          </a:stretch>
        </p:blipFill>
        <p:spPr>
          <a:xfrm>
            <a:off x="652757" y="1244366"/>
            <a:ext cx="381001" cy="381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" name="Obraz 16" descr="Obraz 16"/>
          <p:cNvPicPr>
            <a:picLocks noChangeAspect="1"/>
          </p:cNvPicPr>
          <p:nvPr/>
        </p:nvPicPr>
        <p:blipFill>
          <a:blip r:embed="rId4">
            <a:alphaModFix amt="55000"/>
          </a:blip>
          <a:stretch>
            <a:fillRect/>
          </a:stretch>
        </p:blipFill>
        <p:spPr>
          <a:xfrm>
            <a:off x="1365250" y="545866"/>
            <a:ext cx="381000" cy="381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7" name="Obraz 18" descr="Obraz 18"/>
          <p:cNvPicPr>
            <a:picLocks noChangeAspect="1"/>
          </p:cNvPicPr>
          <p:nvPr/>
        </p:nvPicPr>
        <p:blipFill>
          <a:blip r:embed="rId5">
            <a:alphaModFix amt="55000"/>
          </a:blip>
          <a:stretch>
            <a:fillRect/>
          </a:stretch>
        </p:blipFill>
        <p:spPr>
          <a:xfrm>
            <a:off x="1380510" y="1244366"/>
            <a:ext cx="381001" cy="381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8" name="Obraz 20" descr="Obraz 20"/>
          <p:cNvPicPr>
            <a:picLocks noChangeAspect="1"/>
          </p:cNvPicPr>
          <p:nvPr/>
        </p:nvPicPr>
        <p:blipFill>
          <a:blip r:embed="rId6">
            <a:alphaModFix amt="55000"/>
          </a:blip>
          <a:stretch>
            <a:fillRect/>
          </a:stretch>
        </p:blipFill>
        <p:spPr>
          <a:xfrm>
            <a:off x="4265786" y="538287"/>
            <a:ext cx="381001" cy="381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9" name="Obraz 22" descr="Obraz 22"/>
          <p:cNvPicPr>
            <a:picLocks noChangeAspect="1"/>
          </p:cNvPicPr>
          <p:nvPr/>
        </p:nvPicPr>
        <p:blipFill>
          <a:blip r:embed="rId7">
            <a:alphaModFix amt="55000"/>
          </a:blip>
          <a:stretch>
            <a:fillRect/>
          </a:stretch>
        </p:blipFill>
        <p:spPr>
          <a:xfrm>
            <a:off x="644525" y="545866"/>
            <a:ext cx="381000" cy="381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0" name="Obraz 24" descr="Obraz 24"/>
          <p:cNvPicPr>
            <a:picLocks noChangeAspect="1"/>
          </p:cNvPicPr>
          <p:nvPr/>
        </p:nvPicPr>
        <p:blipFill>
          <a:blip r:embed="rId8">
            <a:alphaModFix amt="55000"/>
          </a:blip>
          <a:stretch>
            <a:fillRect/>
          </a:stretch>
        </p:blipFill>
        <p:spPr>
          <a:xfrm>
            <a:off x="2104293" y="1254829"/>
            <a:ext cx="381001" cy="381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1" name="Obraz 26" descr="Obraz 26"/>
          <p:cNvPicPr>
            <a:picLocks noChangeAspect="1"/>
          </p:cNvPicPr>
          <p:nvPr/>
        </p:nvPicPr>
        <p:blipFill>
          <a:blip r:embed="rId9">
            <a:alphaModFix amt="55000"/>
          </a:blip>
          <a:stretch>
            <a:fillRect/>
          </a:stretch>
        </p:blipFill>
        <p:spPr>
          <a:xfrm>
            <a:off x="2814636" y="543567"/>
            <a:ext cx="381001" cy="381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2" name="Obraz 28" descr="Obraz 28"/>
          <p:cNvPicPr>
            <a:picLocks noChangeAspect="1"/>
          </p:cNvPicPr>
          <p:nvPr/>
        </p:nvPicPr>
        <p:blipFill>
          <a:blip r:embed="rId10">
            <a:alphaModFix amt="55000"/>
          </a:blip>
          <a:stretch>
            <a:fillRect/>
          </a:stretch>
        </p:blipFill>
        <p:spPr>
          <a:xfrm>
            <a:off x="3537017" y="535269"/>
            <a:ext cx="381001" cy="381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3" name="Obraz 30" descr="Obraz 30"/>
          <p:cNvPicPr>
            <a:picLocks noChangeAspect="1"/>
          </p:cNvPicPr>
          <p:nvPr/>
        </p:nvPicPr>
        <p:blipFill>
          <a:blip r:embed="rId11">
            <a:alphaModFix amt="55000"/>
          </a:blip>
          <a:stretch>
            <a:fillRect/>
          </a:stretch>
        </p:blipFill>
        <p:spPr>
          <a:xfrm>
            <a:off x="2092256" y="531095"/>
            <a:ext cx="381001" cy="381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4" name="Obraz 32" descr="Obraz 32"/>
          <p:cNvPicPr>
            <a:picLocks noChangeAspect="1"/>
          </p:cNvPicPr>
          <p:nvPr/>
        </p:nvPicPr>
        <p:blipFill>
          <a:blip r:embed="rId12">
            <a:alphaModFix amt="55000"/>
          </a:blip>
          <a:stretch>
            <a:fillRect/>
          </a:stretch>
        </p:blipFill>
        <p:spPr>
          <a:xfrm>
            <a:off x="3534802" y="1251986"/>
            <a:ext cx="381001" cy="381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5" name="Obraz 34" descr="Obraz 34"/>
          <p:cNvPicPr>
            <a:picLocks noChangeAspect="1"/>
          </p:cNvPicPr>
          <p:nvPr/>
        </p:nvPicPr>
        <p:blipFill>
          <a:blip r:embed="rId13">
            <a:alphaModFix amt="55000"/>
          </a:blip>
          <a:stretch>
            <a:fillRect/>
          </a:stretch>
        </p:blipFill>
        <p:spPr>
          <a:xfrm>
            <a:off x="4265612" y="1250548"/>
            <a:ext cx="381001" cy="381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6" name="Obraz 36" descr="Obraz 36"/>
          <p:cNvPicPr>
            <a:picLocks noChangeAspect="1"/>
          </p:cNvPicPr>
          <p:nvPr/>
        </p:nvPicPr>
        <p:blipFill>
          <a:blip r:embed="rId14">
            <a:alphaModFix amt="55000"/>
          </a:blip>
          <a:stretch>
            <a:fillRect/>
          </a:stretch>
        </p:blipFill>
        <p:spPr>
          <a:xfrm>
            <a:off x="2814636" y="1250548"/>
            <a:ext cx="381001" cy="381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7" name="PL-Pasek_FE-RGB-poziom.png" descr="PL-Pasek_FE-RGB-poziom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36581" y="6417194"/>
            <a:ext cx="8640764" cy="741921"/>
          </a:xfrm>
          <a:prstGeom prst="rect">
            <a:avLst/>
          </a:prstGeom>
          <a:ln w="12700">
            <a:miter lim="400000"/>
          </a:ln>
        </p:spPr>
      </p:pic>
      <p:sp>
        <p:nvSpPr>
          <p:cNvPr id="48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5162338" y="6800556"/>
            <a:ext cx="2492164" cy="406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80" name="Treść - poziom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3"/>
              </a:buBlip>
            </a:lvl2pPr>
            <a:lvl3pPr>
              <a:buBlip>
                <a:blip r:embed="rId4"/>
              </a:buBlip>
            </a:lvl3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81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9"/>
          <p:cNvSpPr/>
          <p:nvPr/>
        </p:nvSpPr>
        <p:spPr>
          <a:xfrm>
            <a:off x="1025870" y="-1"/>
            <a:ext cx="1080743" cy="17939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Prostokąt 11"/>
          <p:cNvSpPr/>
          <p:nvPr/>
        </p:nvSpPr>
        <p:spPr>
          <a:xfrm>
            <a:off x="2106611" y="-1"/>
            <a:ext cx="7559294" cy="17939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" name="Prostokąt 6"/>
          <p:cNvSpPr/>
          <p:nvPr/>
        </p:nvSpPr>
        <p:spPr>
          <a:xfrm>
            <a:off x="8585545" y="7380288"/>
            <a:ext cx="1080743" cy="179389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Tekst tytułowy"/>
          <p:cNvSpPr txBox="1">
            <a:spLocks noGrp="1"/>
          </p:cNvSpPr>
          <p:nvPr>
            <p:ph type="title"/>
          </p:nvPr>
        </p:nvSpPr>
        <p:spPr>
          <a:xfrm>
            <a:off x="1025525" y="899835"/>
            <a:ext cx="8640382" cy="10800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t>Tekst tytułowy</a:t>
            </a:r>
          </a:p>
        </p:txBody>
      </p:sp>
      <p:sp>
        <p:nvSpPr>
          <p:cNvPr id="6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1025906" y="1979836"/>
            <a:ext cx="8640383" cy="46800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>
            <a:lvl1pPr>
              <a:buBlip>
                <a:blip r:embed="rId4"/>
              </a:buBlip>
            </a:lvl1pPr>
            <a:lvl2pPr>
              <a:buBlip>
                <a:blip r:embed="rId5"/>
              </a:buBlip>
            </a:lvl2pPr>
            <a:lvl3pPr>
              <a:buBlip>
                <a:blip r:embed="rId6"/>
              </a:buBlip>
            </a:lvl3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7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9507268" y="7020936"/>
            <a:ext cx="157932" cy="1778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algn="r">
              <a:defRPr sz="1000">
                <a:solidFill>
                  <a:srgbClr val="00207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3" r:id="rId2"/>
  </p:sldLayoutIdLst>
  <p:transition spd="med"/>
  <p:hf hdr="0" ftr="0" dt="0"/>
  <p:txStyles>
    <p:titleStyle>
      <a:lvl1pPr marL="0" marR="0" indent="0" algn="l" defTabSz="1007943" rtl="0" latinLnBrk="0">
        <a:lnSpc>
          <a:spcPts val="3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solidFill>
            <a:srgbClr val="002073"/>
          </a:solidFill>
          <a:uFillTx/>
          <a:latin typeface="Open Sans"/>
          <a:ea typeface="Open Sans"/>
          <a:cs typeface="Open Sans"/>
          <a:sym typeface="Open Sans"/>
        </a:defRPr>
      </a:lvl1pPr>
      <a:lvl2pPr marL="0" marR="0" indent="0" algn="l" defTabSz="1007943" rtl="0" latinLnBrk="0">
        <a:lnSpc>
          <a:spcPts val="3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solidFill>
            <a:srgbClr val="002073"/>
          </a:solidFill>
          <a:uFillTx/>
          <a:latin typeface="Open Sans"/>
          <a:ea typeface="Open Sans"/>
          <a:cs typeface="Open Sans"/>
          <a:sym typeface="Open Sans"/>
        </a:defRPr>
      </a:lvl2pPr>
      <a:lvl3pPr marL="0" marR="0" indent="0" algn="l" defTabSz="1007943" rtl="0" latinLnBrk="0">
        <a:lnSpc>
          <a:spcPts val="3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solidFill>
            <a:srgbClr val="002073"/>
          </a:solidFill>
          <a:uFillTx/>
          <a:latin typeface="Open Sans"/>
          <a:ea typeface="Open Sans"/>
          <a:cs typeface="Open Sans"/>
          <a:sym typeface="Open Sans"/>
        </a:defRPr>
      </a:lvl3pPr>
      <a:lvl4pPr marL="0" marR="0" indent="0" algn="l" defTabSz="1007943" rtl="0" latinLnBrk="0">
        <a:lnSpc>
          <a:spcPts val="3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solidFill>
            <a:srgbClr val="002073"/>
          </a:solidFill>
          <a:uFillTx/>
          <a:latin typeface="Open Sans"/>
          <a:ea typeface="Open Sans"/>
          <a:cs typeface="Open Sans"/>
          <a:sym typeface="Open Sans"/>
        </a:defRPr>
      </a:lvl4pPr>
      <a:lvl5pPr marL="0" marR="0" indent="0" algn="l" defTabSz="1007943" rtl="0" latinLnBrk="0">
        <a:lnSpc>
          <a:spcPts val="3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solidFill>
            <a:srgbClr val="002073"/>
          </a:solidFill>
          <a:uFillTx/>
          <a:latin typeface="Open Sans"/>
          <a:ea typeface="Open Sans"/>
          <a:cs typeface="Open Sans"/>
          <a:sym typeface="Open Sans"/>
        </a:defRPr>
      </a:lvl5pPr>
      <a:lvl6pPr marL="0" marR="0" indent="0" algn="l" defTabSz="1007943" rtl="0" latinLnBrk="0">
        <a:lnSpc>
          <a:spcPts val="3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solidFill>
            <a:srgbClr val="002073"/>
          </a:solidFill>
          <a:uFillTx/>
          <a:latin typeface="Open Sans"/>
          <a:ea typeface="Open Sans"/>
          <a:cs typeface="Open Sans"/>
          <a:sym typeface="Open Sans"/>
        </a:defRPr>
      </a:lvl6pPr>
      <a:lvl7pPr marL="0" marR="0" indent="0" algn="l" defTabSz="1007943" rtl="0" latinLnBrk="0">
        <a:lnSpc>
          <a:spcPts val="3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solidFill>
            <a:srgbClr val="002073"/>
          </a:solidFill>
          <a:uFillTx/>
          <a:latin typeface="Open Sans"/>
          <a:ea typeface="Open Sans"/>
          <a:cs typeface="Open Sans"/>
          <a:sym typeface="Open Sans"/>
        </a:defRPr>
      </a:lvl7pPr>
      <a:lvl8pPr marL="0" marR="0" indent="0" algn="l" defTabSz="1007943" rtl="0" latinLnBrk="0">
        <a:lnSpc>
          <a:spcPts val="3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solidFill>
            <a:srgbClr val="002073"/>
          </a:solidFill>
          <a:uFillTx/>
          <a:latin typeface="Open Sans"/>
          <a:ea typeface="Open Sans"/>
          <a:cs typeface="Open Sans"/>
          <a:sym typeface="Open Sans"/>
        </a:defRPr>
      </a:lvl8pPr>
      <a:lvl9pPr marL="0" marR="0" indent="0" algn="l" defTabSz="1007943" rtl="0" latinLnBrk="0">
        <a:lnSpc>
          <a:spcPts val="3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solidFill>
            <a:srgbClr val="002073"/>
          </a:solidFill>
          <a:uFillTx/>
          <a:latin typeface="Open Sans"/>
          <a:ea typeface="Open Sans"/>
          <a:cs typeface="Open Sans"/>
          <a:sym typeface="Open Sans"/>
        </a:defRPr>
      </a:lvl9pPr>
    </p:titleStyle>
    <p:bodyStyle>
      <a:lvl1pPr marL="251985" marR="0" indent="-251985" algn="l" defTabSz="1007943" rtl="0" latinLnBrk="0">
        <a:lnSpc>
          <a:spcPts val="2400"/>
        </a:lnSpc>
        <a:spcBef>
          <a:spcPts val="1100"/>
        </a:spcBef>
        <a:spcAft>
          <a:spcPts val="0"/>
        </a:spcAft>
        <a:buClrTx/>
        <a:buSzPct val="100000"/>
        <a:buFontTx/>
        <a:buBlip>
          <a:blip r:embed="rId4"/>
        </a:buBlip>
        <a:tabLst/>
        <a:defRPr sz="1800" b="0" i="0" u="none" strike="noStrike" cap="none" spc="0" baseline="0"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1pPr>
      <a:lvl2pPr marL="755957" marR="0" indent="-251986" algn="l" defTabSz="1007943" rtl="0" latinLnBrk="0">
        <a:lnSpc>
          <a:spcPts val="2400"/>
        </a:lnSpc>
        <a:spcBef>
          <a:spcPts val="1100"/>
        </a:spcBef>
        <a:spcAft>
          <a:spcPts val="0"/>
        </a:spcAft>
        <a:buClrTx/>
        <a:buSzPct val="100000"/>
        <a:buFontTx/>
        <a:buBlip>
          <a:blip r:embed="rId5"/>
        </a:buBlip>
        <a:tabLst/>
        <a:defRPr sz="1800" b="0" i="0" u="none" strike="noStrike" cap="none" spc="0" baseline="0"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2pPr>
      <a:lvl3pPr marL="1259929" marR="0" indent="-251985" algn="l" defTabSz="1007943" rtl="0" latinLnBrk="0">
        <a:lnSpc>
          <a:spcPts val="2400"/>
        </a:lnSpc>
        <a:spcBef>
          <a:spcPts val="1100"/>
        </a:spcBef>
        <a:spcAft>
          <a:spcPts val="0"/>
        </a:spcAft>
        <a:buClrTx/>
        <a:buSzPct val="100000"/>
        <a:buFontTx/>
        <a:buBlip>
          <a:blip r:embed="rId6"/>
        </a:buBlip>
        <a:tabLst/>
        <a:defRPr sz="1800" b="0" i="0" u="none" strike="noStrike" cap="none" spc="0" baseline="0"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3pPr>
      <a:lvl4pPr marL="1763900" marR="0" indent="-251985" algn="l" defTabSz="1007943" rtl="0" latinLnBrk="0">
        <a:lnSpc>
          <a:spcPts val="2400"/>
        </a:lnSpc>
        <a:spcBef>
          <a:spcPts val="1100"/>
        </a:spcBef>
        <a:spcAft>
          <a:spcPts val="0"/>
        </a:spcAft>
        <a:buClrTx/>
        <a:buSzPct val="100000"/>
        <a:buFontTx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4pPr>
      <a:lvl5pPr marL="2267872" marR="0" indent="-251985" algn="l" defTabSz="1007943" rtl="0" latinLnBrk="0">
        <a:lnSpc>
          <a:spcPts val="2400"/>
        </a:lnSpc>
        <a:spcBef>
          <a:spcPts val="1100"/>
        </a:spcBef>
        <a:spcAft>
          <a:spcPts val="0"/>
        </a:spcAft>
        <a:buClrTx/>
        <a:buSzPct val="100000"/>
        <a:buFontTx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5pPr>
      <a:lvl6pPr marL="2758581" marR="0" indent="-238723" algn="l" defTabSz="1007943" rtl="0" latinLnBrk="0">
        <a:lnSpc>
          <a:spcPts val="2400"/>
        </a:lnSpc>
        <a:spcBef>
          <a:spcPts val="1100"/>
        </a:spcBef>
        <a:spcAft>
          <a:spcPts val="0"/>
        </a:spcAft>
        <a:buClrTx/>
        <a:buSzPct val="100000"/>
        <a:buFontTx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6pPr>
      <a:lvl7pPr marL="3262552" marR="0" indent="-238723" algn="l" defTabSz="1007943" rtl="0" latinLnBrk="0">
        <a:lnSpc>
          <a:spcPts val="2400"/>
        </a:lnSpc>
        <a:spcBef>
          <a:spcPts val="1100"/>
        </a:spcBef>
        <a:spcAft>
          <a:spcPts val="0"/>
        </a:spcAft>
        <a:buClrTx/>
        <a:buSzPct val="100000"/>
        <a:buFontTx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7pPr>
      <a:lvl8pPr marL="3766524" marR="0" indent="-238723" algn="l" defTabSz="1007943" rtl="0" latinLnBrk="0">
        <a:lnSpc>
          <a:spcPts val="2400"/>
        </a:lnSpc>
        <a:spcBef>
          <a:spcPts val="1100"/>
        </a:spcBef>
        <a:spcAft>
          <a:spcPts val="0"/>
        </a:spcAft>
        <a:buClrTx/>
        <a:buSzPct val="100000"/>
        <a:buFontTx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8pPr>
      <a:lvl9pPr marL="4270495" marR="0" indent="-238723" algn="l" defTabSz="1007943" rtl="0" latinLnBrk="0">
        <a:lnSpc>
          <a:spcPts val="2400"/>
        </a:lnSpc>
        <a:spcBef>
          <a:spcPts val="1100"/>
        </a:spcBef>
        <a:spcAft>
          <a:spcPts val="0"/>
        </a:spcAft>
        <a:buClrTx/>
        <a:buSzPct val="100000"/>
        <a:buFontTx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Open Sans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Open Sans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Open Sans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Open Sans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Open Sans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Open Sans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Open Sans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Open Sans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Open San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18.jp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ytuł 3"/>
          <p:cNvSpPr txBox="1">
            <a:spLocks noGrp="1"/>
          </p:cNvSpPr>
          <p:nvPr>
            <p:ph type="title"/>
          </p:nvPr>
        </p:nvSpPr>
        <p:spPr>
          <a:xfrm>
            <a:off x="1385877" y="3070226"/>
            <a:ext cx="7920116" cy="1087765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pl-PL" dirty="0" smtClean="0"/>
              <a:t>Instrumenty finansowe 2021-2027</a:t>
            </a:r>
            <a:endParaRPr dirty="0"/>
          </a:p>
        </p:txBody>
      </p:sp>
      <p:sp>
        <p:nvSpPr>
          <p:cNvPr id="143" name="Symbol zastępczy daty 1"/>
          <p:cNvSpPr txBox="1"/>
          <p:nvPr/>
        </p:nvSpPr>
        <p:spPr>
          <a:xfrm>
            <a:off x="7865356" y="540401"/>
            <a:ext cx="1799845" cy="2139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lnSpc>
                <a:spcPts val="1800"/>
              </a:lnSpc>
              <a:defRPr sz="1400">
                <a:solidFill>
                  <a:srgbClr val="00207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r>
              <a:rPr lang="pl-PL" dirty="0" smtClean="0"/>
              <a:t>2024-01-26</a:t>
            </a:r>
            <a:endParaRPr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Kto </a:t>
            </a:r>
            <a:r>
              <a:rPr lang="pl-PL" dirty="0"/>
              <a:t>może skorzystać? Działanie </a:t>
            </a:r>
            <a:r>
              <a:rPr lang="pl-PL" dirty="0" smtClean="0"/>
              <a:t>2.8,2.22 </a:t>
            </a:r>
            <a:r>
              <a:rPr lang="pl-PL" dirty="0"/>
              <a:t>– OZE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pPr>
              <a:spcBef>
                <a:spcPts val="300"/>
              </a:spcBef>
            </a:pPr>
            <a:r>
              <a:rPr lang="pl-PL" sz="7200" dirty="0">
                <a:latin typeface="Arial" panose="020B0604020202020204" pitchFamily="34" charset="0"/>
                <a:cs typeface="Arial" panose="020B0604020202020204" pitchFamily="34" charset="0"/>
              </a:rPr>
              <a:t>jednostki samorządu terytorialnego, ich związki, porozumienia i stowarzyszenia oraz jednostki organizacyjne działające w ich imieniu, </a:t>
            </a:r>
            <a:endParaRPr lang="pl-PL" sz="7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</a:pPr>
            <a:r>
              <a:rPr lang="pl-PL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podmioty </a:t>
            </a:r>
            <a:r>
              <a:rPr lang="pl-PL" sz="7200" dirty="0">
                <a:latin typeface="Arial" panose="020B0604020202020204" pitchFamily="34" charset="0"/>
                <a:cs typeface="Arial" panose="020B0604020202020204" pitchFamily="34" charset="0"/>
              </a:rPr>
              <a:t>świadczące usługi publiczne w ramach realizacji obowiązków własnych jednostek samorządu terytorialnego, </a:t>
            </a:r>
            <a:endParaRPr lang="pl-PL" sz="7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</a:pPr>
            <a:r>
              <a:rPr lang="pl-PL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przedsiębiorstwa </a:t>
            </a:r>
            <a:r>
              <a:rPr lang="pl-PL" sz="7200" dirty="0">
                <a:latin typeface="Arial" panose="020B0604020202020204" pitchFamily="34" charset="0"/>
                <a:cs typeface="Arial" panose="020B0604020202020204" pitchFamily="34" charset="0"/>
              </a:rPr>
              <a:t>(w tym MŚP), </a:t>
            </a:r>
            <a:endParaRPr lang="pl-PL" sz="7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</a:pPr>
            <a:r>
              <a:rPr lang="pl-PL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wspólnoty </a:t>
            </a:r>
            <a:r>
              <a:rPr lang="pl-PL" sz="7200" dirty="0">
                <a:latin typeface="Arial" panose="020B0604020202020204" pitchFamily="34" charset="0"/>
                <a:cs typeface="Arial" panose="020B0604020202020204" pitchFamily="34" charset="0"/>
              </a:rPr>
              <a:t>energetyczne, w tym klastry energii i spółdzielnie energetyczne, </a:t>
            </a:r>
            <a:endParaRPr lang="pl-PL" sz="7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</a:pPr>
            <a:r>
              <a:rPr lang="pl-PL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wspólnoty</a:t>
            </a:r>
            <a:r>
              <a:rPr lang="pl-PL" sz="7200" dirty="0">
                <a:latin typeface="Arial" panose="020B0604020202020204" pitchFamily="34" charset="0"/>
                <a:cs typeface="Arial" panose="020B0604020202020204" pitchFamily="34" charset="0"/>
              </a:rPr>
              <a:t>, spółdzielnie mieszkaniowe i TBS, </a:t>
            </a:r>
            <a:endParaRPr lang="pl-PL" sz="7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</a:pPr>
            <a:r>
              <a:rPr lang="pl-PL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podmioty </a:t>
            </a:r>
            <a:r>
              <a:rPr lang="pl-PL" sz="7200" dirty="0">
                <a:latin typeface="Arial" panose="020B0604020202020204" pitchFamily="34" charset="0"/>
                <a:cs typeface="Arial" panose="020B0604020202020204" pitchFamily="34" charset="0"/>
              </a:rPr>
              <a:t>ekonomii społecznej, </a:t>
            </a:r>
            <a:endParaRPr lang="pl-PL" sz="7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</a:pPr>
            <a:r>
              <a:rPr lang="pl-PL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uczelnie</a:t>
            </a:r>
            <a:r>
              <a:rPr lang="pl-PL" sz="7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pl-PL" sz="7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</a:pPr>
            <a:r>
              <a:rPr lang="pl-PL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organizacje </a:t>
            </a:r>
            <a:r>
              <a:rPr lang="pl-PL" sz="7200" dirty="0">
                <a:latin typeface="Arial" panose="020B0604020202020204" pitchFamily="34" charset="0"/>
                <a:cs typeface="Arial" panose="020B0604020202020204" pitchFamily="34" charset="0"/>
              </a:rPr>
              <a:t>pozarządowe, </a:t>
            </a:r>
            <a:endParaRPr lang="pl-PL" sz="7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</a:pPr>
            <a:r>
              <a:rPr lang="pl-PL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policja</a:t>
            </a:r>
            <a:r>
              <a:rPr lang="pl-PL" sz="7200" dirty="0">
                <a:latin typeface="Arial" panose="020B0604020202020204" pitchFamily="34" charset="0"/>
                <a:cs typeface="Arial" panose="020B0604020202020204" pitchFamily="34" charset="0"/>
              </a:rPr>
              <a:t>, straż pożarna i służby ratownicze, </a:t>
            </a:r>
            <a:endParaRPr lang="pl-PL" sz="7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</a:pPr>
            <a:r>
              <a:rPr lang="pl-PL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partnerstwa </a:t>
            </a:r>
            <a:r>
              <a:rPr lang="pl-PL" sz="7200" dirty="0">
                <a:latin typeface="Arial" panose="020B0604020202020204" pitchFamily="34" charset="0"/>
                <a:cs typeface="Arial" panose="020B0604020202020204" pitchFamily="34" charset="0"/>
              </a:rPr>
              <a:t>instytucji pozarządowych, </a:t>
            </a:r>
            <a:endParaRPr lang="pl-PL" sz="7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</a:pPr>
            <a:r>
              <a:rPr lang="pl-PL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podmioty </a:t>
            </a:r>
            <a:r>
              <a:rPr lang="pl-PL" sz="7200" dirty="0">
                <a:latin typeface="Arial" panose="020B0604020202020204" pitchFamily="34" charset="0"/>
                <a:cs typeface="Arial" panose="020B0604020202020204" pitchFamily="34" charset="0"/>
              </a:rPr>
              <a:t>wykonujące działalność leczniczą, w rozumieniu ustawy o działalności leczniczej</a:t>
            </a:r>
            <a:r>
              <a:rPr lang="pl-PL" dirty="0"/>
              <a:t>. 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7076493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Przejdźmy do szczegółów …</a:t>
            </a:r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6423079" y="931628"/>
            <a:ext cx="3545670" cy="762002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6504274" y="1069283"/>
            <a:ext cx="3383280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pl-PL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WYBÓR PARTNERÓW FINANSUJĄCYCH</a:t>
            </a:r>
            <a:endParaRPr kumimoji="0" lang="pl-PL" sz="1800" b="1" i="0" u="none" strike="noStrike" cap="none" spc="0" normalizeH="0" baseline="0" dirty="0">
              <a:ln>
                <a:noFill/>
              </a:ln>
              <a:solidFill>
                <a:schemeClr val="accent1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528769924"/>
              </p:ext>
            </p:extLst>
          </p:nvPr>
        </p:nvGraphicFramePr>
        <p:xfrm>
          <a:off x="1358762" y="1811506"/>
          <a:ext cx="8425318" cy="53432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131839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457200" hangingPunct="0">
              <a:lnSpc>
                <a:spcPct val="100000"/>
              </a:lnSpc>
            </a:pPr>
            <a:r>
              <a:rPr lang="pl-PL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Zamieszanie z działaniem </a:t>
            </a:r>
            <a:r>
              <a:rPr lang="pl-PL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2.1…</a:t>
            </a:r>
            <a:endParaRPr lang="pl-PL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22362492"/>
              </p:ext>
            </p:extLst>
          </p:nvPr>
        </p:nvGraphicFramePr>
        <p:xfrm>
          <a:off x="5486400" y="1979838"/>
          <a:ext cx="4409862" cy="43295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pole tekstowe 8"/>
          <p:cNvSpPr txBox="1"/>
          <p:nvPr/>
        </p:nvSpPr>
        <p:spPr>
          <a:xfrm>
            <a:off x="1828800" y="4724400"/>
            <a:ext cx="4724400" cy="2031323"/>
          </a:xfrm>
          <a:prstGeom prst="rect">
            <a:avLst/>
          </a:prstGeom>
          <a:noFill/>
          <a:ln w="12700" cap="flat">
            <a:solidFill>
              <a:schemeClr val="accent2">
                <a:lumMod val="50000"/>
              </a:schemeClr>
            </a:solidFill>
            <a:miter lim="4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285750" marR="0" indent="-28575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pl-PL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CST – praca</a:t>
            </a:r>
            <a:r>
              <a:rPr kumimoji="0" lang="pl-PL" sz="18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 w różnych kontekstach;</a:t>
            </a:r>
          </a:p>
          <a:p>
            <a:pPr marL="285750" marR="0" indent="-28575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pl-PL" baseline="0" dirty="0" smtClean="0"/>
              <a:t>Problemy</a:t>
            </a:r>
            <a:r>
              <a:rPr lang="pl-PL" dirty="0" smtClean="0"/>
              <a:t> z podziałem kompetencji (1 wniosek a 2 instytucje);</a:t>
            </a:r>
          </a:p>
          <a:p>
            <a:pPr marL="285750" marR="0" indent="-28575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pl-PL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Brak</a:t>
            </a:r>
            <a:r>
              <a:rPr kumimoji="0" lang="pl-PL" sz="18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 wyodrębnionych wskaźników – problemy z raportowaniem);</a:t>
            </a:r>
          </a:p>
          <a:p>
            <a:pPr marL="285750" marR="0" indent="-28575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pl-PL" baseline="0" dirty="0" smtClean="0"/>
              <a:t>Kto</a:t>
            </a:r>
            <a:r>
              <a:rPr lang="pl-PL" dirty="0" smtClean="0"/>
              <a:t> i w jakim zakresie odpowiada w sprawach ogólnych;</a:t>
            </a:r>
            <a:endParaRPr kumimoji="0" lang="pl-PL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pl-PL" smtClean="0"/>
              <a:t>12</a:t>
            </a:fld>
            <a:endParaRPr lang="pl-PL"/>
          </a:p>
        </p:txBody>
      </p:sp>
      <p:pic>
        <p:nvPicPr>
          <p:cNvPr id="3" name="Obraz 2" descr="Welcome to the Era of the Great Disillusionment – The Greanville Post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68" y="1499434"/>
            <a:ext cx="4180264" cy="2836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8382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I na koniec. Gdzie zerknąć, żeby wiedzieć więcej.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pl-PL" smtClean="0"/>
              <a:t>13</a:t>
            </a:fld>
            <a:endParaRPr lang="pl-PL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345668414"/>
              </p:ext>
            </p:extLst>
          </p:nvPr>
        </p:nvGraphicFramePr>
        <p:xfrm>
          <a:off x="2270413" y="1861961"/>
          <a:ext cx="7120467" cy="4746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8619035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pl-PL" smtClean="0"/>
              <a:t>14</a:t>
            </a:fld>
            <a:endParaRPr lang="pl-PL"/>
          </a:p>
        </p:txBody>
      </p:sp>
      <p:sp>
        <p:nvSpPr>
          <p:cNvPr id="2" name="Symbol zastępczy tekstu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DZIĘKUJĘ ZA UWAGĘ!</a:t>
            </a:r>
            <a:endParaRPr lang="pl-PL" sz="28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789830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ytuł 4"/>
          <p:cNvSpPr txBox="1">
            <a:spLocks noGrp="1"/>
          </p:cNvSpPr>
          <p:nvPr>
            <p:ph type="title"/>
          </p:nvPr>
        </p:nvSpPr>
        <p:spPr>
          <a:xfrm>
            <a:off x="1025524" y="899835"/>
            <a:ext cx="8640383" cy="1080002"/>
          </a:xfrm>
          <a:prstGeom prst="rect">
            <a:avLst/>
          </a:prstGeom>
        </p:spPr>
        <p:txBody>
          <a:bodyPr/>
          <a:lstStyle/>
          <a:p>
            <a:r>
              <a:rPr lang="pl-PL" dirty="0" smtClean="0"/>
              <a:t>Na pierwszy rzut oka….</a:t>
            </a:r>
            <a:endParaRPr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529711200"/>
              </p:ext>
            </p:extLst>
          </p:nvPr>
        </p:nvGraphicFramePr>
        <p:xfrm>
          <a:off x="1025525" y="1861960"/>
          <a:ext cx="8640382" cy="48639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ymbol zastępczy numeru slajdu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pl-PL" smtClean="0"/>
              <a:t>2</a:t>
            </a:fld>
            <a:endParaRPr lang="pl-PL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Przejdźmy do szczegółów …</a:t>
            </a:r>
            <a:endParaRPr lang="pl-PL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833989782"/>
              </p:ext>
            </p:extLst>
          </p:nvPr>
        </p:nvGraphicFramePr>
        <p:xfrm>
          <a:off x="396240" y="1404760"/>
          <a:ext cx="9712960" cy="5646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rostokąt 4"/>
          <p:cNvSpPr/>
          <p:nvPr/>
        </p:nvSpPr>
        <p:spPr>
          <a:xfrm>
            <a:off x="6453474" y="1099960"/>
            <a:ext cx="3434080" cy="60960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6478874" y="1255171"/>
            <a:ext cx="338328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l-PL" sz="1800" b="1" i="0" u="none" strike="noStrike" cap="none" spc="0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STRUKTURA WDRAŻANIA IF</a:t>
            </a:r>
            <a:endParaRPr kumimoji="0" lang="pl-PL" sz="1800" b="1" i="0" u="none" strike="noStrike" cap="none" spc="0" normalizeH="0" baseline="0" dirty="0">
              <a:ln>
                <a:noFill/>
              </a:ln>
              <a:solidFill>
                <a:schemeClr val="accent1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31254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Przejdźmy do szczegółów …</a:t>
            </a:r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6478874" y="1025166"/>
            <a:ext cx="3434080" cy="60960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6478874" y="1145301"/>
            <a:ext cx="338328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l-PL" sz="1800" b="1" i="0" u="none" strike="noStrike" cap="none" spc="0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FINANSOWANIE</a:t>
            </a:r>
            <a:endParaRPr kumimoji="0" lang="pl-PL" sz="1800" b="1" i="0" u="none" strike="noStrike" cap="none" spc="0" normalizeH="0" baseline="0" dirty="0">
              <a:ln>
                <a:noFill/>
              </a:ln>
              <a:solidFill>
                <a:schemeClr val="accent1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168218081"/>
              </p:ext>
            </p:extLst>
          </p:nvPr>
        </p:nvGraphicFramePr>
        <p:xfrm>
          <a:off x="1" y="1621722"/>
          <a:ext cx="6035040" cy="4746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pole tekstowe 6"/>
          <p:cNvSpPr txBox="1"/>
          <p:nvPr/>
        </p:nvSpPr>
        <p:spPr>
          <a:xfrm>
            <a:off x="6478874" y="2113280"/>
            <a:ext cx="2990246" cy="28623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>
            <a:solidFill>
              <a:schemeClr val="accent4">
                <a:lumMod val="75000"/>
              </a:schemeClr>
            </a:solidFill>
            <a:miter lim="4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285750" marR="0" indent="-28575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pl-PL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Niskie</a:t>
            </a:r>
            <a:r>
              <a:rPr kumimoji="0" lang="pl-PL" sz="18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 oprocentowanie </a:t>
            </a:r>
          </a:p>
          <a:p>
            <a:pPr marL="285750" marR="0" indent="-28575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pl-PL" baseline="0" dirty="0" smtClean="0"/>
              <a:t>Stosunkowo długi</a:t>
            </a:r>
            <a:r>
              <a:rPr lang="pl-PL" dirty="0" smtClean="0"/>
              <a:t> okres kredytowania</a:t>
            </a:r>
            <a:endParaRPr lang="pl-PL" dirty="0"/>
          </a:p>
          <a:p>
            <a:pPr marL="285750" marR="0" indent="-28575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pl-PL" dirty="0" smtClean="0"/>
              <a:t>Do 100 </a:t>
            </a:r>
            <a:r>
              <a:rPr lang="pl-PL" dirty="0" err="1" smtClean="0"/>
              <a:t>tys</a:t>
            </a:r>
            <a:r>
              <a:rPr lang="pl-PL" smtClean="0"/>
              <a:t> </a:t>
            </a:r>
            <a:r>
              <a:rPr lang="pl-PL" smtClean="0"/>
              <a:t>zabezpieczeniem </a:t>
            </a:r>
            <a:r>
              <a:rPr lang="pl-PL" dirty="0" smtClean="0"/>
              <a:t>weksel in blanco</a:t>
            </a:r>
          </a:p>
          <a:p>
            <a:pPr marL="285750" marR="0" indent="-28575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pl-PL" dirty="0" smtClean="0"/>
              <a:t>Finansowane cele określone w SZOP</a:t>
            </a:r>
          </a:p>
          <a:p>
            <a:pPr marR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lang="pl-PL" dirty="0" smtClean="0"/>
          </a:p>
          <a:p>
            <a:pPr marR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lang="pl-PL" dirty="0" smtClean="0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528431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Przejdźmy do szczegółów …</a:t>
            </a:r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6453474" y="1099960"/>
            <a:ext cx="3434080" cy="60960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6504274" y="1215633"/>
            <a:ext cx="338328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l-PL" sz="1800" b="1" i="0" u="none" strike="noStrike" cap="none" spc="0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UMOWA</a:t>
            </a:r>
            <a:r>
              <a:rPr kumimoji="0" lang="pl-PL" sz="1800" b="1" i="0" u="none" strike="noStrike" cap="none" spc="0" normalizeH="0" dirty="0" smtClean="0">
                <a:ln>
                  <a:noFill/>
                </a:ln>
                <a:solidFill>
                  <a:schemeClr val="accent1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O FINANSOWANIU</a:t>
            </a:r>
            <a:endParaRPr kumimoji="0" lang="pl-PL" sz="1800" b="1" i="0" u="none" strike="noStrike" cap="none" spc="0" normalizeH="0" baseline="0" dirty="0">
              <a:ln>
                <a:noFill/>
              </a:ln>
              <a:solidFill>
                <a:schemeClr val="accent1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637670440"/>
              </p:ext>
            </p:extLst>
          </p:nvPr>
        </p:nvGraphicFramePr>
        <p:xfrm>
          <a:off x="1358762" y="1811506"/>
          <a:ext cx="8425318" cy="53432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Symbol zastępczy numeru slajdu 6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924566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Przejdźmy do szczegółów …</a:t>
            </a:r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6453474" y="1099960"/>
            <a:ext cx="3434080" cy="60960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6504274" y="1215633"/>
            <a:ext cx="338328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pl-PL" b="1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IFy</a:t>
            </a:r>
            <a:r>
              <a:rPr lang="pl-PL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 FEM</a:t>
            </a:r>
            <a:endParaRPr kumimoji="0" lang="pl-PL" sz="1800" b="1" i="0" u="none" strike="noStrike" cap="none" spc="0" normalizeH="0" baseline="0" dirty="0">
              <a:ln>
                <a:noFill/>
              </a:ln>
              <a:solidFill>
                <a:schemeClr val="accent1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801362607"/>
              </p:ext>
            </p:extLst>
          </p:nvPr>
        </p:nvGraphicFramePr>
        <p:xfrm>
          <a:off x="803878" y="1825233"/>
          <a:ext cx="9386602" cy="5554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751560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Co będziemy finansować? Działanie 1.10 – wsparcie dla MŚP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endParaRPr lang="pl-PL" b="1" dirty="0" smtClean="0"/>
          </a:p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Środki finansowe w ramach udzielanego wsparcia będą mogły zostać przeznaczone w szczególności na </a:t>
            </a:r>
            <a:r>
              <a:rPr lang="pl-PL" u="sng" dirty="0">
                <a:latin typeface="Arial" panose="020B0604020202020204" pitchFamily="34" charset="0"/>
                <a:cs typeface="Arial" panose="020B0604020202020204" pitchFamily="34" charset="0"/>
              </a:rPr>
              <a:t>inwestycje w nowoczesne maszyny i urządzenia, technologie, wartości niematerialne i prawne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Możliwe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jest finansowanie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kapitału obrotowego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pod warunkiem jego powiązania z inwestycją. </a:t>
            </a:r>
          </a:p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Wsparcie mogą uzyskać projekty realizowane przez przedsiębiorstwa z sektora MŚP oraz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przedsiębiorstwa typu </a:t>
            </a:r>
            <a:r>
              <a:rPr lang="pl-PL" b="1" dirty="0" err="1">
                <a:latin typeface="Arial" panose="020B0604020202020204" pitchFamily="34" charset="0"/>
                <a:cs typeface="Arial" panose="020B0604020202020204" pitchFamily="34" charset="0"/>
              </a:rPr>
              <a:t>mid-caps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 i small </a:t>
            </a:r>
            <a:r>
              <a:rPr lang="pl-PL" b="1" dirty="0" err="1">
                <a:latin typeface="Arial" panose="020B0604020202020204" pitchFamily="34" charset="0"/>
                <a:cs typeface="Arial" panose="020B0604020202020204" pitchFamily="34" charset="0"/>
              </a:rPr>
              <a:t>mid-caps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. MŚP będą wspierane na zasadach preferencyjnych względem podmiotów innych niż MŚP – w zakresie zasad udzielania pożyczek; </a:t>
            </a:r>
            <a:endParaRPr lang="pl-PL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b="1" dirty="0" smtClean="0">
                <a:latin typeface="Arial" panose="020B0604020202020204" pitchFamily="34" charset="0"/>
                <a:cs typeface="Arial" panose="020B0604020202020204" pitchFamily="34" charset="0"/>
              </a:rPr>
              <a:t>small </a:t>
            </a:r>
            <a:r>
              <a:rPr lang="pl-PL" b="1" dirty="0" err="1">
                <a:latin typeface="Arial" panose="020B0604020202020204" pitchFamily="34" charset="0"/>
                <a:cs typeface="Arial" panose="020B0604020202020204" pitchFamily="34" charset="0"/>
              </a:rPr>
              <a:t>mid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-cap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czyli „małe spółki o średniej kapitalizacji”, które oznaczają podmioty zatrudniające nie więcej niż 499 pracowników, </a:t>
            </a:r>
            <a:r>
              <a:rPr lang="pl-PL" dirty="0"/>
              <a:t>a jednocześnie nie przekraczają progów finansowych (obrót roczny, suma bilansowa) przewidzianych dla średniego </a:t>
            </a:r>
            <a:r>
              <a:rPr lang="pl-PL" dirty="0" smtClean="0"/>
              <a:t>przedsiębiorstwa –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nie są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MŚP,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b="1" dirty="0" err="1">
                <a:latin typeface="Arial" panose="020B0604020202020204" pitchFamily="34" charset="0"/>
                <a:cs typeface="Arial" panose="020B0604020202020204" pitchFamily="34" charset="0"/>
              </a:rPr>
              <a:t>mid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-cap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czyli „spółki o średniej kapitalizacji”, które oznaczają podmioty zatrudniające nie więcej niż 3 000 pracowników, niebędące MŚP ani małymi spółkami o średniej kapitalizacji.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721693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 będziemy </a:t>
            </a:r>
            <a:r>
              <a:rPr lang="pl-PL" dirty="0" smtClean="0"/>
              <a:t>finansować i kto może skorzystać? </a:t>
            </a:r>
            <a:r>
              <a:rPr lang="pl-PL" dirty="0"/>
              <a:t>Działanie </a:t>
            </a:r>
            <a:r>
              <a:rPr lang="pl-PL" dirty="0" smtClean="0"/>
              <a:t>2.1 </a:t>
            </a:r>
            <a:r>
              <a:rPr lang="pl-PL" dirty="0"/>
              <a:t>– </a:t>
            </a:r>
            <a:r>
              <a:rPr lang="pl-PL" dirty="0" smtClean="0"/>
              <a:t>efektywność energetyczna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Środki finansowe w ramach udzielanego wsparcia będą mogły zostać przeznaczone na wsparcie inwestycji przyczyniających się do podnoszenia efektywności energetycznej w przedsiębiorstwach poprzez inwestycje ograniczające zużycie energii elektrycznej i cieplnej, obniżenie emisyjności a także dywersyfikacje źródeł wytwarzania energii. </a:t>
            </a:r>
            <a:endParaRPr lang="pl-P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W typie projektu A – MŚP</a:t>
            </a:r>
          </a:p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W typie projektu C -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wspólnoty mieszkaniowe, TBS, budynki komunalne (z wyjątkiem budynków stanowiących własność Skarbu Państwa oraz budynków spółdzielni mieszkaniowych) </a:t>
            </a:r>
            <a:endParaRPr lang="pl-P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UWAGA!</a:t>
            </a:r>
          </a:p>
          <a:p>
            <a:pPr marL="0" indent="0" fontAlgn="base">
              <a:buNone/>
            </a:pP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Zakres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rzeczowy inwestycji ostatecznego odbiorcy musi wynikać z audytu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energetycznego;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 fontAlgn="base">
              <a:buNone/>
            </a:pP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Elementy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inwestycji niewynikające z audytu energetycznego, mogą zostać uznane za kwalifikowalne pod warunkiem, że przyczyniają się do kompleksowej realizacji szerszych celów Europejskiego Zielonego Ładu i stanowią do 15% kosztów kwalifikowalnych; 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0728833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 będziemy </a:t>
            </a:r>
            <a:r>
              <a:rPr lang="pl-PL" dirty="0" smtClean="0"/>
              <a:t>finansować? </a:t>
            </a:r>
            <a:r>
              <a:rPr lang="pl-PL" dirty="0"/>
              <a:t>Działanie </a:t>
            </a:r>
            <a:r>
              <a:rPr lang="pl-PL" dirty="0" smtClean="0"/>
              <a:t>2.8, 2.22 </a:t>
            </a:r>
            <a:r>
              <a:rPr lang="pl-PL" dirty="0"/>
              <a:t>– </a:t>
            </a:r>
            <a:r>
              <a:rPr lang="pl-PL" dirty="0" smtClean="0"/>
              <a:t>OZE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25525" y="1635760"/>
            <a:ext cx="8640383" cy="5217119"/>
          </a:xfrm>
        </p:spPr>
        <p:txBody>
          <a:bodyPr>
            <a:noAutofit/>
          </a:bodyPr>
          <a:lstStyle/>
          <a:p>
            <a:pPr fontAlgn="base"/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400" b="1" dirty="0">
                <a:latin typeface="Arial" panose="020B0604020202020204" pitchFamily="34" charset="0"/>
                <a:cs typeface="Arial" panose="020B0604020202020204" pitchFamily="34" charset="0"/>
              </a:rPr>
              <a:t>Środki finansowe w ramach udzielanego wsparcia będą mogły zostać przeznaczone na wsparcie inwestycji w obszarze generowania energii w szczególności w systemie rozproszonym, w oparciu o lokalne uwarunkowania i potencjał dostępnych zasobów. Zakres wsparcia będzie obejmował:</a:t>
            </a:r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fontAlgn="base">
              <a:buFont typeface="Wingdings" panose="05000000000000000000" pitchFamily="2" charset="2"/>
              <a:buChar char="§"/>
            </a:pPr>
            <a:r>
              <a:rPr lang="pl-PL" sz="1100" dirty="0">
                <a:latin typeface="Arial" panose="020B0604020202020204" pitchFamily="34" charset="0"/>
                <a:cs typeface="Arial" panose="020B0604020202020204" pitchFamily="34" charset="0"/>
              </a:rPr>
              <a:t>Typ projektu A: wytwarzanie energii elektrycznej ze źródeł odnawialnych - budowa i rozbudowa instalacji OZE w zakresie wytwarzania energii elektrycznej, w tym z zastosowaniem magazynów energii działających na potrzeby danego źródła OZE oraz przyłączeniem do sieci. </a:t>
            </a:r>
          </a:p>
          <a:p>
            <a:pPr fontAlgn="base">
              <a:buFont typeface="Wingdings" panose="05000000000000000000" pitchFamily="2" charset="2"/>
              <a:buChar char="§"/>
            </a:pPr>
            <a:r>
              <a:rPr lang="pl-PL" sz="1100" dirty="0">
                <a:latin typeface="Arial" panose="020B0604020202020204" pitchFamily="34" charset="0"/>
                <a:cs typeface="Arial" panose="020B0604020202020204" pitchFamily="34" charset="0"/>
              </a:rPr>
              <a:t>Typ projektu B - wytwarzanie energii cieplnej ze źródeł odnawialnych - budowa i rozbudowa instalacji OZE w zakresie wytwarzania ciepła i chłodu przy wykorzystaniu energii geotermalnej, słonecznej, pomp ciepła, biomasy z zastosowaniem magazynów ciepła działających na potrzeby danego źródła OZE wraz z przyłączeniem do sieci. </a:t>
            </a:r>
          </a:p>
          <a:p>
            <a:pPr fontAlgn="base">
              <a:buFont typeface="Wingdings" panose="05000000000000000000" pitchFamily="2" charset="2"/>
              <a:buChar char="§"/>
            </a:pPr>
            <a:r>
              <a:rPr lang="pl-PL" sz="1100" dirty="0">
                <a:latin typeface="Arial" panose="020B0604020202020204" pitchFamily="34" charset="0"/>
                <a:cs typeface="Arial" panose="020B0604020202020204" pitchFamily="34" charset="0"/>
              </a:rPr>
              <a:t>Typ projektu C - Projekty kompleksowe wykorzystujące OZE do wytwarzania energii cieplnej i elektrycznej. </a:t>
            </a:r>
          </a:p>
          <a:p>
            <a:pPr fontAlgn="base">
              <a:buFont typeface="Wingdings" panose="05000000000000000000" pitchFamily="2" charset="2"/>
              <a:buChar char="§"/>
            </a:pPr>
            <a:r>
              <a:rPr lang="pl-PL" sz="1100" dirty="0">
                <a:latin typeface="Arial" panose="020B0604020202020204" pitchFamily="34" charset="0"/>
                <a:cs typeface="Arial" panose="020B0604020202020204" pitchFamily="34" charset="0"/>
              </a:rPr>
              <a:t>Typ projektu D - Klastry energii, spółdzielnie, wspólnoty energetyczne - Wsparcie w rozwój lokalnych odnawialnych źródeł energii objęte zostaną projekty realizowane poprzez społeczności energetyczne</a:t>
            </a:r>
          </a:p>
          <a:p>
            <a:pPr fontAlgn="base"/>
            <a:r>
              <a:rPr lang="pl-PL" sz="1400" b="1" dirty="0">
                <a:latin typeface="Arial" panose="020B0604020202020204" pitchFamily="34" charset="0"/>
                <a:cs typeface="Arial" panose="020B0604020202020204" pitchFamily="34" charset="0"/>
              </a:rPr>
              <a:t>Środki finansowe w ramach udzielanego wsparcia będą mogły zostać przeznaczone na wsparcie inwestycji w obszarze generowania energii w odniesieniu do zakupu, montażu oraz przyłączenia do nowych budynków jednorodzinnych</a:t>
            </a:r>
          </a:p>
          <a:p>
            <a:pPr marL="0" indent="0" fontAlgn="base">
              <a:buNone/>
            </a:pPr>
            <a:endParaRPr lang="pl-PL" sz="1400" dirty="0" smtClean="0">
              <a:latin typeface="+mn-lt"/>
            </a:endParaRPr>
          </a:p>
          <a:p>
            <a:pPr fontAlgn="base"/>
            <a:endParaRPr lang="pl-PL" sz="1400" dirty="0">
              <a:latin typeface="+mn-lt"/>
            </a:endParaRPr>
          </a:p>
          <a:p>
            <a:pPr marL="0" indent="0" fontAlgn="base">
              <a:buNone/>
            </a:pPr>
            <a:endParaRPr lang="pl-PL" sz="1400" dirty="0" smtClean="0">
              <a:latin typeface="+mn-lt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380418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000FF"/>
      </a:hlink>
      <a:folHlink>
        <a:srgbClr val="FF00FF"/>
      </a:folHlink>
    </a:clrScheme>
    <a:fontScheme name="Motyw pakietu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Motyw pakietu Office">
  <a:themeElements>
    <a:clrScheme name="Motyw pakietu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000FF"/>
      </a:hlink>
      <a:folHlink>
        <a:srgbClr val="FF00FF"/>
      </a:folHlink>
    </a:clrScheme>
    <a:fontScheme name="Motyw pakietu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671089f-864f-4503-aa86-4d4832a3eac8" xsi:nil="true"/>
    <lcf76f155ced4ddcb4097134ff3c332f xmlns="53b2be12-a3b5-4c43-96a8-40c0190ee52a">
      <Terms xmlns="http://schemas.microsoft.com/office/infopath/2007/PartnerControls"/>
    </lcf76f155ced4ddcb4097134ff3c332f>
    <Dotyczy xmlns="53b2be12-a3b5-4c43-96a8-40c0190ee52a">Wzór prezentacji PPT</Dotyczy>
    <Spos_x00f3_bza_x0142_atwienia xmlns="53b2be12-a3b5-4c43-96a8-40c0190ee52a" xsi:nil="true"/>
    <Rodzaj xmlns="53b2be12-a3b5-4c43-96a8-40c0190ee52a">Szablony i wzory pism</Rodzaj>
    <Zesp_x00f3__x0142_odpowiedzialnyzaaktualizacj_x0119_ xmlns="53b2be12-a3b5-4c43-96a8-40c0190ee52a">DM</Zesp_x00f3__x0142_odpowiedzialnyzaaktualizacj_x0119_>
    <Nazwadokumentu xmlns="53b2be12-a3b5-4c43-96a8-40c0190ee52a">Wzór prezentacji Programu Fundusze Europejskie dla Małopolski</Nazwadokumentu>
    <Przeznaczenie xmlns="53b2be12-a3b5-4c43-96a8-40c0190ee52a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38DFDE71A7DB44CA96990F91AC1B5BD" ma:contentTypeVersion="22" ma:contentTypeDescription="Utwórz nowy dokument." ma:contentTypeScope="" ma:versionID="ad99684a740b10e95a2fb844961bfec2">
  <xsd:schema xmlns:xsd="http://www.w3.org/2001/XMLSchema" xmlns:xs="http://www.w3.org/2001/XMLSchema" xmlns:p="http://schemas.microsoft.com/office/2006/metadata/properties" xmlns:ns2="53b2be12-a3b5-4c43-96a8-40c0190ee52a" xmlns:ns3="e671089f-864f-4503-aa86-4d4832a3eac8" targetNamespace="http://schemas.microsoft.com/office/2006/metadata/properties" ma:root="true" ma:fieldsID="c164bc523791bc90f9c758f1e88423e6" ns2:_="" ns3:_="">
    <xsd:import namespace="53b2be12-a3b5-4c43-96a8-40c0190ee52a"/>
    <xsd:import namespace="e671089f-864f-4503-aa86-4d4832a3eac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Rodzaj"/>
                <xsd:element ref="ns2:Dotyczy"/>
                <xsd:element ref="ns2:Nazwadokumentu" minOccurs="0"/>
                <xsd:element ref="ns2:Spos_x00f3_bza_x0142_atwieni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Zesp_x00f3__x0142_odpowiedzialnyzaaktualizacj_x0119_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Przeznaczeni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b2be12-a3b5-4c43-96a8-40c0190ee5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Rodzaj" ma:index="10" ma:displayName="Kategoria" ma:format="Dropdown" ma:internalName="Rodzaj">
      <xsd:simpleType>
        <xsd:restriction base="dms:Choice">
          <xsd:enumeration value="Formularze"/>
          <xsd:enumeration value="Szablony i wzory pism"/>
          <xsd:enumeration value="PZP"/>
          <xsd:enumeration value="Wzory"/>
        </xsd:restriction>
      </xsd:simpleType>
    </xsd:element>
    <xsd:element name="Dotyczy" ma:index="11" ma:displayName="Dotyczy" ma:format="Dropdown" ma:internalName="Dotyczy">
      <xsd:simpleType>
        <xsd:restriction base="dms:Choice">
          <xsd:enumeration value="Plany zamówień publicznych"/>
          <xsd:enumeration value="Zamówienia poniżej 130 tys. zł"/>
          <xsd:enumeration value="Zamówienia powyżej 130 tys. zł"/>
          <xsd:enumeration value="Formularze organizacyjno – kadrowe"/>
          <xsd:enumeration value="Archiwizacja"/>
          <xsd:enumeration value="Formularze dotyczące rozliczeń z tytułu wynagrodzeń i umów cywilnoprawnych"/>
          <xsd:enumeration value="Rachunki do umów cywilnoprawnych"/>
          <xsd:enumeration value="Zasady zawierania umów"/>
          <xsd:enumeration value="Ochrona danych osobowych"/>
          <xsd:enumeration value="Wniosek SL2014"/>
          <xsd:enumeration value="Wniosek e-RPO"/>
          <xsd:enumeration value="Wniosek SHRMP"/>
          <xsd:enumeration value="Wzory pism EKO LIFE"/>
          <xsd:enumeration value="Wzory pism FEM"/>
          <xsd:enumeration value="Wzory pism MRPO"/>
          <xsd:enumeration value="Wzory pism RPO WM"/>
          <xsd:enumeration value="Paski z logotypami RPO WM"/>
          <xsd:enumeration value="Paski z logotypami FEM"/>
          <xsd:enumeration value="Logotypy"/>
          <xsd:enumeration value="Logotypy MCP 15 lat"/>
          <xsd:enumeration value="Wzory stopki - Outlook"/>
          <xsd:enumeration value="Wzór prezentacji PPT"/>
        </xsd:restriction>
      </xsd:simpleType>
    </xsd:element>
    <xsd:element name="Nazwadokumentu" ma:index="12" nillable="true" ma:displayName="Nazwa dokumentu" ma:format="Dropdown" ma:internalName="Nazwadokumentu">
      <xsd:simpleType>
        <xsd:restriction base="dms:Note">
          <xsd:maxLength value="255"/>
        </xsd:restriction>
      </xsd:simpleType>
    </xsd:element>
    <xsd:element name="Spos_x00f3_bza_x0142_atwienia" ma:index="13" nillable="true" ma:displayName="Sposób załatwienia" ma:format="Dropdown" ma:internalName="Spos_x00f3_bza_x0142_atwienia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Zesp_x00f3__x0142_odpowiedzialnyzaaktualizacj_x0119_" ma:index="19" nillable="true" ma:displayName="Zespół odpowiedzialny za aktualizację" ma:format="Dropdown" ma:internalName="Zesp_x00f3__x0142_odpowiedzialnyzaaktualizacj_x0119_">
      <xsd:simpleType>
        <xsd:restriction base="dms:Choice">
          <xsd:enumeration value="NI"/>
          <xsd:enumeration value="NO"/>
          <xsd:enumeration value="DM"/>
          <xsd:enumeration value="NP"/>
          <xsd:enumeration value="DK"/>
          <xsd:enumeration value="GK"/>
          <xsd:enumeration value="IOD"/>
        </xsd:restriction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5" nillable="true" ma:taxonomy="true" ma:internalName="lcf76f155ced4ddcb4097134ff3c332f" ma:taxonomyFieldName="MediaServiceImageTags" ma:displayName="Tagi obrazów" ma:readOnly="false" ma:fieldId="{5cf76f15-5ced-4ddc-b409-7134ff3c332f}" ma:taxonomyMulti="true" ma:sspId="37af3bd2-c700-4151-8a0d-bd64704a98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Przeznaczenie" ma:index="28" nillable="true" ma:displayName="Przeznaczenie" ma:format="Dropdown" ma:internalName="Przeznaczenie">
      <xsd:simpleType>
        <xsd:restriction base="dms:Choice">
          <xsd:enumeration value="Pracownik"/>
          <xsd:enumeration value="Kierownik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71089f-864f-4503-aa86-4d4832a3eac8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bf74deac-4974-4302-909d-7d4de70a7f54}" ma:internalName="TaxCatchAll" ma:showField="CatchAllData" ma:web="e671089f-864f-4503-aa86-4d4832a3eac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1C91257-717C-4293-9EB9-D13AFA02B6C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5F1C05D-9539-4871-BBD7-3C688C00842E}">
  <ds:schemaRefs>
    <ds:schemaRef ds:uri="http://schemas.microsoft.com/office/2006/metadata/properties"/>
    <ds:schemaRef ds:uri="53b2be12-a3b5-4c43-96a8-40c0190ee52a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e671089f-864f-4503-aa86-4d4832a3eac8"/>
    <ds:schemaRef ds:uri="http://purl.org/dc/elements/1.1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B164DFD-6938-4ADC-8BA0-6A3F8A393A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3b2be12-a3b5-4c43-96a8-40c0190ee52a"/>
    <ds:schemaRef ds:uri="e671089f-864f-4503-aa86-4d4832a3ea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747</TotalTime>
  <Words>1029</Words>
  <Application>Microsoft Office PowerPoint</Application>
  <PresentationFormat>Niestandardowy</PresentationFormat>
  <Paragraphs>128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9" baseType="lpstr">
      <vt:lpstr>Arial</vt:lpstr>
      <vt:lpstr>Calibri</vt:lpstr>
      <vt:lpstr>Open Sans</vt:lpstr>
      <vt:lpstr>Wingdings</vt:lpstr>
      <vt:lpstr>Motyw pakietu Office</vt:lpstr>
      <vt:lpstr>Instrumenty finansowe 2021-2027</vt:lpstr>
      <vt:lpstr>Na pierwszy rzut oka….</vt:lpstr>
      <vt:lpstr>Przejdźmy do szczegółów …</vt:lpstr>
      <vt:lpstr>Przejdźmy do szczegółów …</vt:lpstr>
      <vt:lpstr>Przejdźmy do szczegółów …</vt:lpstr>
      <vt:lpstr>Przejdźmy do szczegółów …</vt:lpstr>
      <vt:lpstr>Co będziemy finansować? Działanie 1.10 – wsparcie dla MŚP</vt:lpstr>
      <vt:lpstr>Co będziemy finansować i kto może skorzystać? Działanie 2.1 – efektywność energetyczna</vt:lpstr>
      <vt:lpstr>Co będziemy finansować? Działanie 2.8, 2.22 – OZE</vt:lpstr>
      <vt:lpstr>Kto może skorzystać? Działanie 2.8,2.22 – OZE</vt:lpstr>
      <vt:lpstr>Przejdźmy do szczegółów …</vt:lpstr>
      <vt:lpstr>Zamieszanie z działaniem 2.1…</vt:lpstr>
      <vt:lpstr>I na koniec. Gdzie zerknąć, żeby wiedzieć więcej.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Wzór prezentacji Programu Fundusze Europejskie dla Małopolski</dc:title>
  <dc:creator>Anna Flis</dc:creator>
  <cp:lastModifiedBy>Monika Jamróz</cp:lastModifiedBy>
  <cp:revision>34</cp:revision>
  <dcterms:modified xsi:type="dcterms:W3CDTF">2024-01-30T09:56:44Z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0x010100638DFDE71A7DB44CA96990F91AC1B5BD</vt:lpwstr>
  </property>
  <property fmtid="{D5CDD505-2E9C-101B-9397-08002B2CF9AE}" pid="3" name="MediaServiceImageTags">
    <vt:lpwstr/>
  </property>
</Properties>
</file>